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embeddedFontLst>
    <p:embeddedFont>
      <p:font typeface="Bebas Neue"/>
      <p:regular r:id="rId26"/>
    </p:embeddedFont>
    <p:embeddedFont>
      <p:font typeface="Kumbh Sans"/>
      <p:regular r:id="rId27"/>
      <p:bold r:id="rId28"/>
    </p:embeddedFont>
    <p:embeddedFont>
      <p:font typeface="Readex Pro"/>
      <p:regular r:id="rId29"/>
      <p:bold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D130BCB-8903-439E-B8DE-81E487F09A3E}">
  <a:tblStyle styleId="{BD130BCB-8903-439E-B8DE-81E487F09A3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BebasNeue-regular.fntdata"/><Relationship Id="rId25" Type="http://schemas.openxmlformats.org/officeDocument/2006/relationships/slide" Target="slides/slide20.xml"/><Relationship Id="rId28" Type="http://schemas.openxmlformats.org/officeDocument/2006/relationships/font" Target="fonts/KumbhSans-bold.fntdata"/><Relationship Id="rId27" Type="http://schemas.openxmlformats.org/officeDocument/2006/relationships/font" Target="fonts/KumbhSans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eadexPr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ReadexPro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gif>
</file>

<file path=ppt/media/image11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439415da72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1439415da72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37384db5fe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37384db5fe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35ba6e47cb3_1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35ba6e47cb3_1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35ba6e47cb3_12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35ba6e47cb3_12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35ba6e47cb3_1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35ba6e47cb3_1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137384db5fe_0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137384db5fe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35bc0a6f217_3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35bc0a6f217_3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137384db5fe_0_183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137384db5fe_0_183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137384db5fe_0_3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137384db5fe_0_3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137384db5fe_0_5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137384db5fe_0_5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137384db5fe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137384db5fe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37384db5fe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37384db5fe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137384db5fe_0_8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137384db5fe_0_8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137384db5fe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137384db5fe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439415da72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1439415da72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1439415da72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1439415da72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137384db5fe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137384db5fe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137384db5fe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137384db5fe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137384db5fe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137384db5fe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1439415da72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1439415da72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1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50000"/>
          </a:blip>
          <a:srcRect b="15661" l="0" r="0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/>
          <p:nvPr>
            <p:ph type="ctrTitle"/>
          </p:nvPr>
        </p:nvSpPr>
        <p:spPr>
          <a:xfrm>
            <a:off x="715100" y="1257463"/>
            <a:ext cx="6381900" cy="2197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b="1" sz="5000">
                <a:highlight>
                  <a:srgbClr val="DDD7C7"/>
                </a:highlight>
                <a:latin typeface="Readex Pro"/>
                <a:ea typeface="Readex Pro"/>
                <a:cs typeface="Readex Pro"/>
                <a:sym typeface="Readex Pr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15100" y="3454638"/>
            <a:ext cx="6381900" cy="431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191919"/>
                </a:solidFill>
                <a:latin typeface="Readex Pro"/>
                <a:ea typeface="Readex Pro"/>
                <a:cs typeface="Readex Pro"/>
                <a:sym typeface="Readex Pr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" name="Google Shape;12;p2"/>
          <p:cNvSpPr/>
          <p:nvPr/>
        </p:nvSpPr>
        <p:spPr>
          <a:xfrm rot="3599341">
            <a:off x="-907577" y="-409851"/>
            <a:ext cx="2026684" cy="2112136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lt1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1"/>
          <p:cNvPicPr preferRelativeResize="0"/>
          <p:nvPr/>
        </p:nvPicPr>
        <p:blipFill rotWithShape="1">
          <a:blip r:embed="rId2">
            <a:alphaModFix amt="50000"/>
          </a:blip>
          <a:srcRect b="15661" l="0" r="0" t="0"/>
          <a:stretch/>
        </p:blipFill>
        <p:spPr>
          <a:xfrm rot="10800000"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1"/>
          <p:cNvSpPr txBox="1"/>
          <p:nvPr>
            <p:ph hasCustomPrompt="1" type="title"/>
          </p:nvPr>
        </p:nvSpPr>
        <p:spPr>
          <a:xfrm>
            <a:off x="715100" y="1325288"/>
            <a:ext cx="5711100" cy="156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6" name="Google Shape;66;p11"/>
          <p:cNvSpPr txBox="1"/>
          <p:nvPr>
            <p:ph idx="1" type="subTitle"/>
          </p:nvPr>
        </p:nvSpPr>
        <p:spPr>
          <a:xfrm>
            <a:off x="715100" y="2893763"/>
            <a:ext cx="5711100" cy="4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7" name="Google Shape;67;p11"/>
          <p:cNvSpPr/>
          <p:nvPr/>
        </p:nvSpPr>
        <p:spPr>
          <a:xfrm rot="-4499157">
            <a:off x="8209943" y="1462254"/>
            <a:ext cx="1414258" cy="1473888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1"/>
          <p:cNvSpPr/>
          <p:nvPr/>
        </p:nvSpPr>
        <p:spPr>
          <a:xfrm rot="3599341">
            <a:off x="-907577" y="-409851"/>
            <a:ext cx="2026684" cy="2112136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bg>
      <p:bgPr>
        <a:solidFill>
          <a:schemeClr val="lt1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3"/>
          <p:cNvPicPr preferRelativeResize="0"/>
          <p:nvPr/>
        </p:nvPicPr>
        <p:blipFill rotWithShape="1">
          <a:blip r:embed="rId2">
            <a:alphaModFix amt="50000"/>
          </a:blip>
          <a:srcRect b="15661" l="0" r="0" t="0"/>
          <a:stretch/>
        </p:blipFill>
        <p:spPr>
          <a:xfrm rot="10800000"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3"/>
          <p:cNvSpPr txBox="1"/>
          <p:nvPr>
            <p:ph hasCustomPrompt="1" type="title"/>
          </p:nvPr>
        </p:nvSpPr>
        <p:spPr>
          <a:xfrm>
            <a:off x="776725" y="1745000"/>
            <a:ext cx="846000" cy="495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3" name="Google Shape;73;p13"/>
          <p:cNvSpPr txBox="1"/>
          <p:nvPr>
            <p:ph idx="1" type="subTitle"/>
          </p:nvPr>
        </p:nvSpPr>
        <p:spPr>
          <a:xfrm>
            <a:off x="1622450" y="2164650"/>
            <a:ext cx="2888100" cy="611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3"/>
          <p:cNvSpPr txBox="1"/>
          <p:nvPr>
            <p:ph idx="2" type="subTitle"/>
          </p:nvPr>
        </p:nvSpPr>
        <p:spPr>
          <a:xfrm>
            <a:off x="1622450" y="1745000"/>
            <a:ext cx="2888100" cy="495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200">
                <a:solidFill>
                  <a:schemeClr val="dk1"/>
                </a:solidFill>
                <a:highlight>
                  <a:schemeClr val="dk2"/>
                </a:highlight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5" name="Google Shape;75;p13"/>
          <p:cNvSpPr txBox="1"/>
          <p:nvPr>
            <p:ph hasCustomPrompt="1" idx="3" type="title"/>
          </p:nvPr>
        </p:nvSpPr>
        <p:spPr>
          <a:xfrm>
            <a:off x="4633550" y="1745000"/>
            <a:ext cx="846000" cy="495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6" name="Google Shape;76;p13"/>
          <p:cNvSpPr txBox="1"/>
          <p:nvPr>
            <p:ph idx="4" type="subTitle"/>
          </p:nvPr>
        </p:nvSpPr>
        <p:spPr>
          <a:xfrm>
            <a:off x="5479275" y="2164650"/>
            <a:ext cx="2888100" cy="611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3"/>
          <p:cNvSpPr txBox="1"/>
          <p:nvPr>
            <p:ph idx="5" type="subTitle"/>
          </p:nvPr>
        </p:nvSpPr>
        <p:spPr>
          <a:xfrm>
            <a:off x="5479275" y="1745000"/>
            <a:ext cx="2888100" cy="495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200">
                <a:solidFill>
                  <a:schemeClr val="dk1"/>
                </a:solidFill>
                <a:highlight>
                  <a:schemeClr val="dk2"/>
                </a:highlight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8" name="Google Shape;78;p13"/>
          <p:cNvSpPr txBox="1"/>
          <p:nvPr>
            <p:ph hasCustomPrompt="1" idx="6" type="title"/>
          </p:nvPr>
        </p:nvSpPr>
        <p:spPr>
          <a:xfrm>
            <a:off x="776725" y="3203100"/>
            <a:ext cx="846000" cy="495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9" name="Google Shape;79;p13"/>
          <p:cNvSpPr txBox="1"/>
          <p:nvPr>
            <p:ph idx="7" type="subTitle"/>
          </p:nvPr>
        </p:nvSpPr>
        <p:spPr>
          <a:xfrm>
            <a:off x="1622450" y="3622900"/>
            <a:ext cx="2888100" cy="611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3"/>
          <p:cNvSpPr txBox="1"/>
          <p:nvPr>
            <p:ph idx="8" type="subTitle"/>
          </p:nvPr>
        </p:nvSpPr>
        <p:spPr>
          <a:xfrm>
            <a:off x="1622450" y="3203100"/>
            <a:ext cx="2888100" cy="495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200">
                <a:solidFill>
                  <a:schemeClr val="dk1"/>
                </a:solidFill>
                <a:highlight>
                  <a:schemeClr val="dk2"/>
                </a:highlight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1" name="Google Shape;81;p13"/>
          <p:cNvSpPr txBox="1"/>
          <p:nvPr>
            <p:ph hasCustomPrompt="1" idx="9" type="title"/>
          </p:nvPr>
        </p:nvSpPr>
        <p:spPr>
          <a:xfrm>
            <a:off x="4633550" y="3203100"/>
            <a:ext cx="846000" cy="495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2" name="Google Shape;82;p13"/>
          <p:cNvSpPr txBox="1"/>
          <p:nvPr>
            <p:ph idx="13" type="subTitle"/>
          </p:nvPr>
        </p:nvSpPr>
        <p:spPr>
          <a:xfrm>
            <a:off x="5479275" y="3622900"/>
            <a:ext cx="2888100" cy="611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3"/>
          <p:cNvSpPr txBox="1"/>
          <p:nvPr>
            <p:ph idx="14" type="subTitle"/>
          </p:nvPr>
        </p:nvSpPr>
        <p:spPr>
          <a:xfrm>
            <a:off x="5479275" y="3203100"/>
            <a:ext cx="2888100" cy="495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200">
                <a:solidFill>
                  <a:schemeClr val="dk1"/>
                </a:solidFill>
                <a:highlight>
                  <a:schemeClr val="dk2"/>
                </a:highlight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4" name="Google Shape;84;p13"/>
          <p:cNvSpPr txBox="1"/>
          <p:nvPr>
            <p:ph idx="15" type="title"/>
          </p:nvPr>
        </p:nvSpPr>
        <p:spPr>
          <a:xfrm>
            <a:off x="715100" y="535000"/>
            <a:ext cx="7713900" cy="6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9pPr>
          </a:lstStyle>
          <a:p/>
        </p:txBody>
      </p:sp>
      <p:sp>
        <p:nvSpPr>
          <p:cNvPr id="85" name="Google Shape;85;p13"/>
          <p:cNvSpPr/>
          <p:nvPr/>
        </p:nvSpPr>
        <p:spPr>
          <a:xfrm rot="-8100000">
            <a:off x="7400471" y="-1066820"/>
            <a:ext cx="2575003" cy="2683574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3"/>
          <p:cNvSpPr/>
          <p:nvPr/>
        </p:nvSpPr>
        <p:spPr>
          <a:xfrm rot="-1800109">
            <a:off x="-100337" y="4097347"/>
            <a:ext cx="1807134" cy="1883329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bg>
      <p:bgPr>
        <a:solidFill>
          <a:schemeClr val="lt1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4"/>
          <p:cNvPicPr preferRelativeResize="0"/>
          <p:nvPr/>
        </p:nvPicPr>
        <p:blipFill rotWithShape="1">
          <a:blip r:embed="rId2">
            <a:alphaModFix amt="50000"/>
          </a:blip>
          <a:srcRect b="0" l="0" r="0" t="15661"/>
          <a:stretch/>
        </p:blipFill>
        <p:spPr>
          <a:xfrm rot="10800000"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4"/>
          <p:cNvSpPr txBox="1"/>
          <p:nvPr>
            <p:ph idx="1" type="subTitle"/>
          </p:nvPr>
        </p:nvSpPr>
        <p:spPr>
          <a:xfrm>
            <a:off x="1022400" y="1462400"/>
            <a:ext cx="7099200" cy="1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0" name="Google Shape;90;p14"/>
          <p:cNvSpPr txBox="1"/>
          <p:nvPr>
            <p:ph idx="2" type="subTitle"/>
          </p:nvPr>
        </p:nvSpPr>
        <p:spPr>
          <a:xfrm>
            <a:off x="1022400" y="3017600"/>
            <a:ext cx="7099200" cy="495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200">
                <a:solidFill>
                  <a:schemeClr val="dk1"/>
                </a:solidFill>
                <a:highlight>
                  <a:schemeClr val="dk2"/>
                </a:highlight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1" name="Google Shape;91;p14"/>
          <p:cNvSpPr/>
          <p:nvPr/>
        </p:nvSpPr>
        <p:spPr>
          <a:xfrm rot="3599341">
            <a:off x="-907577" y="-409851"/>
            <a:ext cx="2026684" cy="2112136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bg>
      <p:bgPr>
        <a:solidFill>
          <a:schemeClr val="lt1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5"/>
          <p:cNvPicPr preferRelativeResize="0"/>
          <p:nvPr/>
        </p:nvPicPr>
        <p:blipFill rotWithShape="1">
          <a:blip r:embed="rId2">
            <a:alphaModFix amt="50000"/>
          </a:blip>
          <a:srcRect b="15661" l="0" r="0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5"/>
          <p:cNvSpPr txBox="1"/>
          <p:nvPr>
            <p:ph idx="1" type="subTitle"/>
          </p:nvPr>
        </p:nvSpPr>
        <p:spPr>
          <a:xfrm>
            <a:off x="2168025" y="3158625"/>
            <a:ext cx="4808100" cy="6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15"/>
          <p:cNvSpPr txBox="1"/>
          <p:nvPr>
            <p:ph type="title"/>
          </p:nvPr>
        </p:nvSpPr>
        <p:spPr>
          <a:xfrm>
            <a:off x="2168025" y="1375575"/>
            <a:ext cx="4808100" cy="178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sz="10500"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96" name="Google Shape;96;p15"/>
          <p:cNvSpPr/>
          <p:nvPr/>
        </p:nvSpPr>
        <p:spPr>
          <a:xfrm rot="7200317">
            <a:off x="-681454" y="-1008788"/>
            <a:ext cx="2962665" cy="3087582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5"/>
          <p:cNvSpPr/>
          <p:nvPr/>
        </p:nvSpPr>
        <p:spPr>
          <a:xfrm rot="-9900467">
            <a:off x="2186710" y="-909024"/>
            <a:ext cx="1738767" cy="1812079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5"/>
          <p:cNvSpPr/>
          <p:nvPr/>
        </p:nvSpPr>
        <p:spPr>
          <a:xfrm rot="-6299705">
            <a:off x="-863010" y="1514969"/>
            <a:ext cx="1893834" cy="1973685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5"/>
          <p:cNvSpPr/>
          <p:nvPr/>
        </p:nvSpPr>
        <p:spPr>
          <a:xfrm flipH="1" rot="-7200317">
            <a:off x="6862789" y="-1008788"/>
            <a:ext cx="2962665" cy="3087582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5"/>
          <p:cNvSpPr/>
          <p:nvPr/>
        </p:nvSpPr>
        <p:spPr>
          <a:xfrm flipH="1" rot="9900467">
            <a:off x="5218523" y="-909024"/>
            <a:ext cx="1738767" cy="1812079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5"/>
          <p:cNvSpPr/>
          <p:nvPr/>
        </p:nvSpPr>
        <p:spPr>
          <a:xfrm flipH="1" rot="6299705">
            <a:off x="8113175" y="1514969"/>
            <a:ext cx="1893834" cy="1973685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">
    <p:bg>
      <p:bgPr>
        <a:solidFill>
          <a:schemeClr val="lt1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6"/>
          <p:cNvPicPr preferRelativeResize="0"/>
          <p:nvPr/>
        </p:nvPicPr>
        <p:blipFill rotWithShape="1">
          <a:blip r:embed="rId2">
            <a:alphaModFix amt="50000"/>
          </a:blip>
          <a:srcRect b="15661" l="0" r="0" t="0"/>
          <a:stretch/>
        </p:blipFill>
        <p:spPr>
          <a:xfrm rot="10800000"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6"/>
          <p:cNvSpPr txBox="1"/>
          <p:nvPr>
            <p:ph idx="1" type="body"/>
          </p:nvPr>
        </p:nvSpPr>
        <p:spPr>
          <a:xfrm>
            <a:off x="4405900" y="3041400"/>
            <a:ext cx="4023000" cy="82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5" name="Google Shape;105;p16"/>
          <p:cNvSpPr txBox="1"/>
          <p:nvPr>
            <p:ph type="title"/>
          </p:nvPr>
        </p:nvSpPr>
        <p:spPr>
          <a:xfrm>
            <a:off x="4405900" y="1336500"/>
            <a:ext cx="4023000" cy="170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9pPr>
          </a:lstStyle>
          <a:p/>
        </p:txBody>
      </p:sp>
      <p:sp>
        <p:nvSpPr>
          <p:cNvPr id="106" name="Google Shape;106;p16"/>
          <p:cNvSpPr/>
          <p:nvPr>
            <p:ph idx="2" type="pic"/>
          </p:nvPr>
        </p:nvSpPr>
        <p:spPr>
          <a:xfrm>
            <a:off x="715100" y="930150"/>
            <a:ext cx="3283200" cy="3283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07" name="Google Shape;107;p16"/>
          <p:cNvSpPr/>
          <p:nvPr/>
        </p:nvSpPr>
        <p:spPr>
          <a:xfrm rot="-1800109">
            <a:off x="-100337" y="4097347"/>
            <a:ext cx="1807134" cy="1883329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_1">
    <p:bg>
      <p:bgPr>
        <a:solidFill>
          <a:schemeClr val="lt1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17"/>
          <p:cNvPicPr preferRelativeResize="0"/>
          <p:nvPr/>
        </p:nvPicPr>
        <p:blipFill rotWithShape="1">
          <a:blip r:embed="rId2">
            <a:alphaModFix amt="50000"/>
          </a:blip>
          <a:srcRect b="15661" l="0" r="0" t="0"/>
          <a:stretch/>
        </p:blipFill>
        <p:spPr>
          <a:xfrm rot="10800000"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7"/>
          <p:cNvSpPr txBox="1"/>
          <p:nvPr>
            <p:ph idx="1" type="body"/>
          </p:nvPr>
        </p:nvSpPr>
        <p:spPr>
          <a:xfrm>
            <a:off x="1126500" y="2673125"/>
            <a:ext cx="2942400" cy="103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1" name="Google Shape;111;p17"/>
          <p:cNvSpPr txBox="1"/>
          <p:nvPr>
            <p:ph type="title"/>
          </p:nvPr>
        </p:nvSpPr>
        <p:spPr>
          <a:xfrm>
            <a:off x="1126500" y="1484225"/>
            <a:ext cx="2942400" cy="11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9pPr>
          </a:lstStyle>
          <a:p/>
        </p:txBody>
      </p:sp>
      <p:sp>
        <p:nvSpPr>
          <p:cNvPr id="112" name="Google Shape;112;p17"/>
          <p:cNvSpPr/>
          <p:nvPr/>
        </p:nvSpPr>
        <p:spPr>
          <a:xfrm rot="-1799927">
            <a:off x="-647610" y="3575019"/>
            <a:ext cx="2461666" cy="2565458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7"/>
          <p:cNvSpPr/>
          <p:nvPr/>
        </p:nvSpPr>
        <p:spPr>
          <a:xfrm rot="899570">
            <a:off x="6943608" y="4231287"/>
            <a:ext cx="1328792" cy="1384818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7"/>
          <p:cNvSpPr/>
          <p:nvPr/>
        </p:nvSpPr>
        <p:spPr>
          <a:xfrm rot="8100000">
            <a:off x="8388623" y="3198036"/>
            <a:ext cx="1671655" cy="1742138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7"/>
          <p:cNvSpPr/>
          <p:nvPr/>
        </p:nvSpPr>
        <p:spPr>
          <a:xfrm rot="8999107">
            <a:off x="8287310" y="4600171"/>
            <a:ext cx="952440" cy="992598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_1_1">
    <p:bg>
      <p:bgPr>
        <a:solidFill>
          <a:schemeClr val="lt1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18"/>
          <p:cNvPicPr preferRelativeResize="0"/>
          <p:nvPr/>
        </p:nvPicPr>
        <p:blipFill rotWithShape="1">
          <a:blip r:embed="rId2">
            <a:alphaModFix amt="50000"/>
          </a:blip>
          <a:srcRect b="15661" l="0" r="0" t="0"/>
          <a:stretch/>
        </p:blipFill>
        <p:spPr>
          <a:xfrm rot="10800000"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8"/>
          <p:cNvSpPr txBox="1"/>
          <p:nvPr>
            <p:ph idx="1" type="body"/>
          </p:nvPr>
        </p:nvSpPr>
        <p:spPr>
          <a:xfrm>
            <a:off x="4588287" y="2424225"/>
            <a:ext cx="2942400" cy="103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" name="Google Shape;119;p18"/>
          <p:cNvSpPr txBox="1"/>
          <p:nvPr>
            <p:ph type="title"/>
          </p:nvPr>
        </p:nvSpPr>
        <p:spPr>
          <a:xfrm>
            <a:off x="4588286" y="1733325"/>
            <a:ext cx="2942400" cy="6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9pPr>
          </a:lstStyle>
          <a:p/>
        </p:txBody>
      </p:sp>
      <p:sp>
        <p:nvSpPr>
          <p:cNvPr id="120" name="Google Shape;120;p18"/>
          <p:cNvSpPr/>
          <p:nvPr/>
        </p:nvSpPr>
        <p:spPr>
          <a:xfrm rot="-6633050">
            <a:off x="7903989" y="210287"/>
            <a:ext cx="2582716" cy="2691612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8"/>
          <p:cNvSpPr/>
          <p:nvPr/>
        </p:nvSpPr>
        <p:spPr>
          <a:xfrm rot="8999606">
            <a:off x="7454595" y="-643230"/>
            <a:ext cx="1501374" cy="1564677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8"/>
          <p:cNvSpPr/>
          <p:nvPr/>
        </p:nvSpPr>
        <p:spPr>
          <a:xfrm rot="-1799927">
            <a:off x="-515735" y="3325769"/>
            <a:ext cx="2461666" cy="2565458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_1_1_1">
    <p:bg>
      <p:bgPr>
        <a:solidFill>
          <a:schemeClr val="lt1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19"/>
          <p:cNvPicPr preferRelativeResize="0"/>
          <p:nvPr/>
        </p:nvPicPr>
        <p:blipFill rotWithShape="1">
          <a:blip r:embed="rId2">
            <a:alphaModFix amt="50000"/>
          </a:blip>
          <a:srcRect b="15661" l="0" r="0" t="0"/>
          <a:stretch/>
        </p:blipFill>
        <p:spPr>
          <a:xfrm rot="10800000"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9"/>
          <p:cNvSpPr txBox="1"/>
          <p:nvPr>
            <p:ph idx="1" type="body"/>
          </p:nvPr>
        </p:nvSpPr>
        <p:spPr>
          <a:xfrm>
            <a:off x="1819633" y="2424225"/>
            <a:ext cx="2942400" cy="103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6" name="Google Shape;126;p19"/>
          <p:cNvSpPr txBox="1"/>
          <p:nvPr>
            <p:ph type="title"/>
          </p:nvPr>
        </p:nvSpPr>
        <p:spPr>
          <a:xfrm>
            <a:off x="1819633" y="1733325"/>
            <a:ext cx="2942400" cy="6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9pPr>
          </a:lstStyle>
          <a:p/>
        </p:txBody>
      </p:sp>
      <p:sp>
        <p:nvSpPr>
          <p:cNvPr id="127" name="Google Shape;127;p19"/>
          <p:cNvSpPr/>
          <p:nvPr/>
        </p:nvSpPr>
        <p:spPr>
          <a:xfrm flipH="1" rot="3599900">
            <a:off x="-268228" y="3037309"/>
            <a:ext cx="1293544" cy="1348084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9"/>
          <p:cNvSpPr/>
          <p:nvPr/>
        </p:nvSpPr>
        <p:spPr>
          <a:xfrm flipH="1" rot="8100000">
            <a:off x="538758" y="4012586"/>
            <a:ext cx="1745572" cy="1819171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9"/>
          <p:cNvSpPr/>
          <p:nvPr/>
        </p:nvSpPr>
        <p:spPr>
          <a:xfrm flipH="1" rot="1800007">
            <a:off x="7010078" y="4017368"/>
            <a:ext cx="1973073" cy="2056265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9"/>
          <p:cNvSpPr/>
          <p:nvPr/>
        </p:nvSpPr>
        <p:spPr>
          <a:xfrm flipH="1" rot="-4499497">
            <a:off x="8263786" y="3032432"/>
            <a:ext cx="1156664" cy="1205433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bg>
      <p:bgPr>
        <a:solidFill>
          <a:schemeClr val="lt1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0"/>
          <p:cNvPicPr preferRelativeResize="0"/>
          <p:nvPr/>
        </p:nvPicPr>
        <p:blipFill rotWithShape="1">
          <a:blip r:embed="rId2">
            <a:alphaModFix amt="50000"/>
          </a:blip>
          <a:srcRect b="0" l="0" r="0" t="15661"/>
          <a:stretch/>
        </p:blipFill>
        <p:spPr>
          <a:xfrm rot="10800000"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0"/>
          <p:cNvSpPr txBox="1"/>
          <p:nvPr>
            <p:ph type="title"/>
          </p:nvPr>
        </p:nvSpPr>
        <p:spPr>
          <a:xfrm>
            <a:off x="715100" y="535000"/>
            <a:ext cx="7713900" cy="6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9pPr>
          </a:lstStyle>
          <a:p/>
        </p:txBody>
      </p:sp>
      <p:sp>
        <p:nvSpPr>
          <p:cNvPr id="134" name="Google Shape;134;p20"/>
          <p:cNvSpPr txBox="1"/>
          <p:nvPr>
            <p:ph idx="1" type="subTitle"/>
          </p:nvPr>
        </p:nvSpPr>
        <p:spPr>
          <a:xfrm>
            <a:off x="1390556" y="3815200"/>
            <a:ext cx="2839800" cy="612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20"/>
          <p:cNvSpPr txBox="1"/>
          <p:nvPr>
            <p:ph idx="2" type="subTitle"/>
          </p:nvPr>
        </p:nvSpPr>
        <p:spPr>
          <a:xfrm>
            <a:off x="1390556" y="3395400"/>
            <a:ext cx="2839800" cy="495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200">
                <a:solidFill>
                  <a:schemeClr val="dk1"/>
                </a:solidFill>
                <a:highlight>
                  <a:schemeClr val="dk2"/>
                </a:highlight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6" name="Google Shape;136;p20"/>
          <p:cNvSpPr txBox="1"/>
          <p:nvPr>
            <p:ph idx="3" type="subTitle"/>
          </p:nvPr>
        </p:nvSpPr>
        <p:spPr>
          <a:xfrm>
            <a:off x="4913646" y="3815200"/>
            <a:ext cx="2839800" cy="612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20"/>
          <p:cNvSpPr txBox="1"/>
          <p:nvPr>
            <p:ph idx="4" type="subTitle"/>
          </p:nvPr>
        </p:nvSpPr>
        <p:spPr>
          <a:xfrm>
            <a:off x="4913646" y="3395400"/>
            <a:ext cx="2839800" cy="495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200">
                <a:solidFill>
                  <a:schemeClr val="dk1"/>
                </a:solidFill>
                <a:highlight>
                  <a:schemeClr val="dk2"/>
                </a:highlight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8" name="Google Shape;138;p20"/>
          <p:cNvSpPr/>
          <p:nvPr/>
        </p:nvSpPr>
        <p:spPr>
          <a:xfrm rot="-8100000">
            <a:off x="7286171" y="-883945"/>
            <a:ext cx="2575003" cy="2683574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20"/>
          <p:cNvSpPr/>
          <p:nvPr/>
        </p:nvSpPr>
        <p:spPr>
          <a:xfrm rot="-1800109">
            <a:off x="-188462" y="3899247"/>
            <a:ext cx="1807134" cy="1883329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lt1"/>
        </a:solid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3"/>
          <p:cNvPicPr preferRelativeResize="0"/>
          <p:nvPr/>
        </p:nvPicPr>
        <p:blipFill rotWithShape="1">
          <a:blip r:embed="rId2">
            <a:alphaModFix amt="50000"/>
          </a:blip>
          <a:srcRect b="15661" l="0" r="0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3"/>
          <p:cNvSpPr txBox="1"/>
          <p:nvPr>
            <p:ph type="title"/>
          </p:nvPr>
        </p:nvSpPr>
        <p:spPr>
          <a:xfrm>
            <a:off x="715050" y="2037225"/>
            <a:ext cx="5931900" cy="94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" name="Google Shape;16;p3"/>
          <p:cNvSpPr txBox="1"/>
          <p:nvPr>
            <p:ph hasCustomPrompt="1" idx="2" type="title"/>
          </p:nvPr>
        </p:nvSpPr>
        <p:spPr>
          <a:xfrm>
            <a:off x="715050" y="1195425"/>
            <a:ext cx="5931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715050" y="2984625"/>
            <a:ext cx="5931900" cy="4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3"/>
          <p:cNvSpPr/>
          <p:nvPr/>
        </p:nvSpPr>
        <p:spPr>
          <a:xfrm rot="-4499608">
            <a:off x="8081273" y="1223441"/>
            <a:ext cx="1950650" cy="2032896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3"/>
          <p:cNvSpPr/>
          <p:nvPr/>
        </p:nvSpPr>
        <p:spPr>
          <a:xfrm rot="2700000">
            <a:off x="5898316" y="2800042"/>
            <a:ext cx="2793199" cy="2910970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3"/>
          <p:cNvSpPr/>
          <p:nvPr/>
        </p:nvSpPr>
        <p:spPr>
          <a:xfrm rot="-8100000">
            <a:off x="8034091" y="-693487"/>
            <a:ext cx="1712167" cy="1784358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bg>
      <p:bgPr>
        <a:solidFill>
          <a:schemeClr val="lt1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21"/>
          <p:cNvPicPr preferRelativeResize="0"/>
          <p:nvPr/>
        </p:nvPicPr>
        <p:blipFill rotWithShape="1">
          <a:blip r:embed="rId2">
            <a:alphaModFix amt="50000"/>
          </a:blip>
          <a:srcRect b="15661" l="0" r="0" t="0"/>
          <a:stretch/>
        </p:blipFill>
        <p:spPr>
          <a:xfrm rot="10800000"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1"/>
          <p:cNvSpPr txBox="1"/>
          <p:nvPr>
            <p:ph type="title"/>
          </p:nvPr>
        </p:nvSpPr>
        <p:spPr>
          <a:xfrm>
            <a:off x="715100" y="535000"/>
            <a:ext cx="7713900" cy="6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9pPr>
          </a:lstStyle>
          <a:p/>
        </p:txBody>
      </p:sp>
      <p:sp>
        <p:nvSpPr>
          <p:cNvPr id="143" name="Google Shape;143;p21"/>
          <p:cNvSpPr txBox="1"/>
          <p:nvPr>
            <p:ph idx="1" type="subTitle"/>
          </p:nvPr>
        </p:nvSpPr>
        <p:spPr>
          <a:xfrm>
            <a:off x="715100" y="2603600"/>
            <a:ext cx="2469600" cy="817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21"/>
          <p:cNvSpPr txBox="1"/>
          <p:nvPr>
            <p:ph idx="2" type="subTitle"/>
          </p:nvPr>
        </p:nvSpPr>
        <p:spPr>
          <a:xfrm>
            <a:off x="715100" y="2183800"/>
            <a:ext cx="2469600" cy="495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200">
                <a:solidFill>
                  <a:schemeClr val="dk1"/>
                </a:solidFill>
                <a:highlight>
                  <a:schemeClr val="dk2"/>
                </a:highlight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5" name="Google Shape;145;p21"/>
          <p:cNvSpPr txBox="1"/>
          <p:nvPr>
            <p:ph idx="3" type="subTitle"/>
          </p:nvPr>
        </p:nvSpPr>
        <p:spPr>
          <a:xfrm>
            <a:off x="3337168" y="2603600"/>
            <a:ext cx="2469600" cy="817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21"/>
          <p:cNvSpPr txBox="1"/>
          <p:nvPr>
            <p:ph idx="4" type="subTitle"/>
          </p:nvPr>
        </p:nvSpPr>
        <p:spPr>
          <a:xfrm>
            <a:off x="3337171" y="2183800"/>
            <a:ext cx="2469600" cy="495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200">
                <a:solidFill>
                  <a:schemeClr val="dk1"/>
                </a:solidFill>
                <a:highlight>
                  <a:schemeClr val="dk2"/>
                </a:highlight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7" name="Google Shape;147;p21"/>
          <p:cNvSpPr txBox="1"/>
          <p:nvPr>
            <p:ph idx="5" type="subTitle"/>
          </p:nvPr>
        </p:nvSpPr>
        <p:spPr>
          <a:xfrm>
            <a:off x="5959251" y="2603600"/>
            <a:ext cx="2469600" cy="817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21"/>
          <p:cNvSpPr txBox="1"/>
          <p:nvPr>
            <p:ph idx="6" type="subTitle"/>
          </p:nvPr>
        </p:nvSpPr>
        <p:spPr>
          <a:xfrm>
            <a:off x="5959256" y="2183800"/>
            <a:ext cx="2469600" cy="495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200">
                <a:solidFill>
                  <a:schemeClr val="dk1"/>
                </a:solidFill>
                <a:highlight>
                  <a:schemeClr val="dk2"/>
                </a:highlight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9" name="Google Shape;149;p21"/>
          <p:cNvSpPr/>
          <p:nvPr/>
        </p:nvSpPr>
        <p:spPr>
          <a:xfrm rot="-4500313">
            <a:off x="-623492" y="3517140"/>
            <a:ext cx="1639413" cy="1708537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1"/>
          <p:cNvSpPr/>
          <p:nvPr/>
        </p:nvSpPr>
        <p:spPr>
          <a:xfrm rot="2700000">
            <a:off x="8335072" y="3545445"/>
            <a:ext cx="1171296" cy="1220682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1"/>
          <p:cNvSpPr/>
          <p:nvPr/>
        </p:nvSpPr>
        <p:spPr>
          <a:xfrm rot="-1800029">
            <a:off x="6741756" y="4028563"/>
            <a:ext cx="2291675" cy="2388300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21"/>
          <p:cNvSpPr/>
          <p:nvPr/>
        </p:nvSpPr>
        <p:spPr>
          <a:xfrm rot="899680">
            <a:off x="641112" y="4529175"/>
            <a:ext cx="1202374" cy="1253071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21"/>
          <p:cNvSpPr/>
          <p:nvPr/>
        </p:nvSpPr>
        <p:spPr>
          <a:xfrm rot="-9899555">
            <a:off x="5427247" y="4641827"/>
            <a:ext cx="1488619" cy="1551384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1"/>
          <p:cNvSpPr/>
          <p:nvPr/>
        </p:nvSpPr>
        <p:spPr>
          <a:xfrm rot="9899625">
            <a:off x="1829826" y="4093664"/>
            <a:ext cx="1512025" cy="1575777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21"/>
          <p:cNvSpPr/>
          <p:nvPr/>
        </p:nvSpPr>
        <p:spPr>
          <a:xfrm rot="-901136">
            <a:off x="3082052" y="4537010"/>
            <a:ext cx="1186901" cy="1237315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21"/>
          <p:cNvSpPr/>
          <p:nvPr/>
        </p:nvSpPr>
        <p:spPr>
          <a:xfrm rot="2699034">
            <a:off x="4397698" y="4077626"/>
            <a:ext cx="1264758" cy="1318455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bg>
      <p:bgPr>
        <a:solidFill>
          <a:schemeClr val="lt1"/>
        </a:solid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22"/>
          <p:cNvPicPr preferRelativeResize="0"/>
          <p:nvPr/>
        </p:nvPicPr>
        <p:blipFill rotWithShape="1">
          <a:blip r:embed="rId2">
            <a:alphaModFix amt="50000"/>
          </a:blip>
          <a:srcRect b="15661" l="0" r="0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2"/>
          <p:cNvSpPr txBox="1"/>
          <p:nvPr>
            <p:ph type="title"/>
          </p:nvPr>
        </p:nvSpPr>
        <p:spPr>
          <a:xfrm>
            <a:off x="715100" y="535000"/>
            <a:ext cx="7713900" cy="6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9pPr>
          </a:lstStyle>
          <a:p/>
        </p:txBody>
      </p:sp>
      <p:sp>
        <p:nvSpPr>
          <p:cNvPr id="160" name="Google Shape;160;p22"/>
          <p:cNvSpPr txBox="1"/>
          <p:nvPr>
            <p:ph idx="1" type="subTitle"/>
          </p:nvPr>
        </p:nvSpPr>
        <p:spPr>
          <a:xfrm>
            <a:off x="715113" y="2216150"/>
            <a:ext cx="2166000" cy="606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22"/>
          <p:cNvSpPr txBox="1"/>
          <p:nvPr>
            <p:ph idx="2" type="subTitle"/>
          </p:nvPr>
        </p:nvSpPr>
        <p:spPr>
          <a:xfrm>
            <a:off x="715112" y="1796350"/>
            <a:ext cx="2166000" cy="495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200">
                <a:solidFill>
                  <a:schemeClr val="dk1"/>
                </a:solidFill>
                <a:highlight>
                  <a:schemeClr val="dk2"/>
                </a:highlight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2" name="Google Shape;162;p22"/>
          <p:cNvSpPr txBox="1"/>
          <p:nvPr>
            <p:ph idx="3" type="subTitle"/>
          </p:nvPr>
        </p:nvSpPr>
        <p:spPr>
          <a:xfrm>
            <a:off x="3197938" y="2216150"/>
            <a:ext cx="2166000" cy="606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3" name="Google Shape;163;p22"/>
          <p:cNvSpPr txBox="1"/>
          <p:nvPr>
            <p:ph idx="4" type="subTitle"/>
          </p:nvPr>
        </p:nvSpPr>
        <p:spPr>
          <a:xfrm>
            <a:off x="3197941" y="1796350"/>
            <a:ext cx="2166000" cy="495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200">
                <a:solidFill>
                  <a:schemeClr val="dk1"/>
                </a:solidFill>
                <a:highlight>
                  <a:schemeClr val="dk2"/>
                </a:highlight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4" name="Google Shape;164;p22"/>
          <p:cNvSpPr txBox="1"/>
          <p:nvPr>
            <p:ph idx="5" type="subTitle"/>
          </p:nvPr>
        </p:nvSpPr>
        <p:spPr>
          <a:xfrm>
            <a:off x="715113" y="3653675"/>
            <a:ext cx="2166000" cy="606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5" name="Google Shape;165;p22"/>
          <p:cNvSpPr txBox="1"/>
          <p:nvPr>
            <p:ph idx="6" type="subTitle"/>
          </p:nvPr>
        </p:nvSpPr>
        <p:spPr>
          <a:xfrm>
            <a:off x="715112" y="3233875"/>
            <a:ext cx="2166000" cy="495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200">
                <a:solidFill>
                  <a:schemeClr val="dk1"/>
                </a:solidFill>
                <a:highlight>
                  <a:schemeClr val="dk2"/>
                </a:highlight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6" name="Google Shape;166;p22"/>
          <p:cNvSpPr txBox="1"/>
          <p:nvPr>
            <p:ph idx="7" type="subTitle"/>
          </p:nvPr>
        </p:nvSpPr>
        <p:spPr>
          <a:xfrm>
            <a:off x="3197938" y="3653675"/>
            <a:ext cx="2166000" cy="606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" name="Google Shape;167;p22"/>
          <p:cNvSpPr txBox="1"/>
          <p:nvPr>
            <p:ph idx="8" type="subTitle"/>
          </p:nvPr>
        </p:nvSpPr>
        <p:spPr>
          <a:xfrm>
            <a:off x="3197941" y="3233875"/>
            <a:ext cx="2166000" cy="495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200">
                <a:solidFill>
                  <a:schemeClr val="dk1"/>
                </a:solidFill>
                <a:highlight>
                  <a:schemeClr val="dk2"/>
                </a:highlight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8" name="Google Shape;168;p22"/>
          <p:cNvSpPr/>
          <p:nvPr/>
        </p:nvSpPr>
        <p:spPr>
          <a:xfrm rot="-4501102">
            <a:off x="7981565" y="1284776"/>
            <a:ext cx="1920769" cy="2001755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bg>
      <p:bgPr>
        <a:solidFill>
          <a:schemeClr val="lt1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23"/>
          <p:cNvPicPr preferRelativeResize="0"/>
          <p:nvPr/>
        </p:nvPicPr>
        <p:blipFill rotWithShape="1">
          <a:blip r:embed="rId2">
            <a:alphaModFix amt="50000"/>
          </a:blip>
          <a:srcRect b="15661" l="0" r="0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3"/>
          <p:cNvSpPr txBox="1"/>
          <p:nvPr>
            <p:ph type="title"/>
          </p:nvPr>
        </p:nvSpPr>
        <p:spPr>
          <a:xfrm>
            <a:off x="715100" y="535000"/>
            <a:ext cx="7713900" cy="6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9pPr>
          </a:lstStyle>
          <a:p/>
        </p:txBody>
      </p:sp>
      <p:sp>
        <p:nvSpPr>
          <p:cNvPr id="172" name="Google Shape;172;p23"/>
          <p:cNvSpPr txBox="1"/>
          <p:nvPr>
            <p:ph idx="1" type="subTitle"/>
          </p:nvPr>
        </p:nvSpPr>
        <p:spPr>
          <a:xfrm>
            <a:off x="715100" y="2216150"/>
            <a:ext cx="2223900" cy="606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23"/>
          <p:cNvSpPr txBox="1"/>
          <p:nvPr>
            <p:ph idx="2" type="subTitle"/>
          </p:nvPr>
        </p:nvSpPr>
        <p:spPr>
          <a:xfrm>
            <a:off x="715100" y="1796350"/>
            <a:ext cx="2223900" cy="495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200">
                <a:solidFill>
                  <a:schemeClr val="dk1"/>
                </a:solidFill>
                <a:highlight>
                  <a:schemeClr val="dk2"/>
                </a:highlight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4" name="Google Shape;174;p23"/>
          <p:cNvSpPr txBox="1"/>
          <p:nvPr>
            <p:ph idx="3" type="subTitle"/>
          </p:nvPr>
        </p:nvSpPr>
        <p:spPr>
          <a:xfrm>
            <a:off x="3264349" y="2216150"/>
            <a:ext cx="2223900" cy="606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5" name="Google Shape;175;p23"/>
          <p:cNvSpPr txBox="1"/>
          <p:nvPr>
            <p:ph idx="4" type="subTitle"/>
          </p:nvPr>
        </p:nvSpPr>
        <p:spPr>
          <a:xfrm>
            <a:off x="3264352" y="1796350"/>
            <a:ext cx="2223900" cy="495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200">
                <a:solidFill>
                  <a:schemeClr val="dk1"/>
                </a:solidFill>
                <a:highlight>
                  <a:schemeClr val="dk2"/>
                </a:highlight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6" name="Google Shape;176;p23"/>
          <p:cNvSpPr txBox="1"/>
          <p:nvPr>
            <p:ph idx="5" type="subTitle"/>
          </p:nvPr>
        </p:nvSpPr>
        <p:spPr>
          <a:xfrm>
            <a:off x="715100" y="3653675"/>
            <a:ext cx="2223900" cy="606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7" name="Google Shape;177;p23"/>
          <p:cNvSpPr txBox="1"/>
          <p:nvPr>
            <p:ph idx="6" type="subTitle"/>
          </p:nvPr>
        </p:nvSpPr>
        <p:spPr>
          <a:xfrm>
            <a:off x="715100" y="3233875"/>
            <a:ext cx="2223900" cy="495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200">
                <a:solidFill>
                  <a:schemeClr val="dk1"/>
                </a:solidFill>
                <a:highlight>
                  <a:schemeClr val="dk2"/>
                </a:highlight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8" name="Google Shape;178;p23"/>
          <p:cNvSpPr txBox="1"/>
          <p:nvPr>
            <p:ph idx="7" type="subTitle"/>
          </p:nvPr>
        </p:nvSpPr>
        <p:spPr>
          <a:xfrm>
            <a:off x="3264348" y="3653675"/>
            <a:ext cx="2223900" cy="606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9" name="Google Shape;179;p23"/>
          <p:cNvSpPr txBox="1"/>
          <p:nvPr>
            <p:ph idx="8" type="subTitle"/>
          </p:nvPr>
        </p:nvSpPr>
        <p:spPr>
          <a:xfrm>
            <a:off x="3264352" y="3233875"/>
            <a:ext cx="2223900" cy="495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200">
                <a:solidFill>
                  <a:schemeClr val="dk1"/>
                </a:solidFill>
                <a:highlight>
                  <a:schemeClr val="dk2"/>
                </a:highlight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0" name="Google Shape;180;p23"/>
          <p:cNvSpPr txBox="1"/>
          <p:nvPr>
            <p:ph idx="9" type="subTitle"/>
          </p:nvPr>
        </p:nvSpPr>
        <p:spPr>
          <a:xfrm>
            <a:off x="5813596" y="2216150"/>
            <a:ext cx="2223900" cy="606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1" name="Google Shape;181;p23"/>
          <p:cNvSpPr txBox="1"/>
          <p:nvPr>
            <p:ph idx="13" type="subTitle"/>
          </p:nvPr>
        </p:nvSpPr>
        <p:spPr>
          <a:xfrm>
            <a:off x="5813600" y="1796350"/>
            <a:ext cx="2223900" cy="495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200">
                <a:solidFill>
                  <a:schemeClr val="dk1"/>
                </a:solidFill>
                <a:highlight>
                  <a:schemeClr val="dk2"/>
                </a:highlight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2" name="Google Shape;182;p23"/>
          <p:cNvSpPr txBox="1"/>
          <p:nvPr>
            <p:ph idx="14" type="subTitle"/>
          </p:nvPr>
        </p:nvSpPr>
        <p:spPr>
          <a:xfrm>
            <a:off x="5813596" y="3653675"/>
            <a:ext cx="2223900" cy="606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3" name="Google Shape;183;p23"/>
          <p:cNvSpPr txBox="1"/>
          <p:nvPr>
            <p:ph idx="15" type="subTitle"/>
          </p:nvPr>
        </p:nvSpPr>
        <p:spPr>
          <a:xfrm>
            <a:off x="5813600" y="3233875"/>
            <a:ext cx="2223900" cy="495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200">
                <a:solidFill>
                  <a:schemeClr val="dk1"/>
                </a:solidFill>
                <a:highlight>
                  <a:schemeClr val="dk2"/>
                </a:highlight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4" name="Google Shape;184;p23"/>
          <p:cNvSpPr/>
          <p:nvPr/>
        </p:nvSpPr>
        <p:spPr>
          <a:xfrm rot="900511">
            <a:off x="7782050" y="4565608"/>
            <a:ext cx="1034390" cy="1078004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3"/>
          <p:cNvSpPr/>
          <p:nvPr/>
        </p:nvSpPr>
        <p:spPr>
          <a:xfrm rot="-3600071">
            <a:off x="8221533" y="3187702"/>
            <a:ext cx="1898768" cy="1978827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23"/>
          <p:cNvSpPr/>
          <p:nvPr/>
        </p:nvSpPr>
        <p:spPr>
          <a:xfrm rot="3600474">
            <a:off x="7885929" y="224402"/>
            <a:ext cx="1834810" cy="1912172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23"/>
          <p:cNvSpPr/>
          <p:nvPr/>
        </p:nvSpPr>
        <p:spPr>
          <a:xfrm rot="-7200234">
            <a:off x="8653832" y="2032858"/>
            <a:ext cx="1034162" cy="1077766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3"/>
          <p:cNvSpPr/>
          <p:nvPr/>
        </p:nvSpPr>
        <p:spPr>
          <a:xfrm rot="9899489">
            <a:off x="7911707" y="-536726"/>
            <a:ext cx="1034390" cy="1078004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BLANK_1_1_1_1_1_2">
    <p:bg>
      <p:bgPr>
        <a:solidFill>
          <a:schemeClr val="lt1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24"/>
          <p:cNvPicPr preferRelativeResize="0"/>
          <p:nvPr/>
        </p:nvPicPr>
        <p:blipFill rotWithShape="1">
          <a:blip r:embed="rId2">
            <a:alphaModFix amt="50000"/>
          </a:blip>
          <a:srcRect b="15661" l="0" r="0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24"/>
          <p:cNvSpPr txBox="1"/>
          <p:nvPr>
            <p:ph type="title"/>
          </p:nvPr>
        </p:nvSpPr>
        <p:spPr>
          <a:xfrm>
            <a:off x="715100" y="535000"/>
            <a:ext cx="7713900" cy="6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9pPr>
          </a:lstStyle>
          <a:p/>
        </p:txBody>
      </p:sp>
      <p:sp>
        <p:nvSpPr>
          <p:cNvPr id="192" name="Google Shape;192;p24"/>
          <p:cNvSpPr txBox="1"/>
          <p:nvPr>
            <p:ph idx="1" type="subTitle"/>
          </p:nvPr>
        </p:nvSpPr>
        <p:spPr>
          <a:xfrm>
            <a:off x="910800" y="2216150"/>
            <a:ext cx="2223900" cy="606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3" name="Google Shape;193;p24"/>
          <p:cNvSpPr txBox="1"/>
          <p:nvPr>
            <p:ph idx="2" type="subTitle"/>
          </p:nvPr>
        </p:nvSpPr>
        <p:spPr>
          <a:xfrm>
            <a:off x="910800" y="1796350"/>
            <a:ext cx="2223900" cy="495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200">
                <a:solidFill>
                  <a:schemeClr val="dk1"/>
                </a:solidFill>
                <a:highlight>
                  <a:schemeClr val="dk2"/>
                </a:highlight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94" name="Google Shape;194;p24"/>
          <p:cNvSpPr txBox="1"/>
          <p:nvPr>
            <p:ph idx="3" type="subTitle"/>
          </p:nvPr>
        </p:nvSpPr>
        <p:spPr>
          <a:xfrm>
            <a:off x="3460049" y="2216150"/>
            <a:ext cx="2223900" cy="606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5" name="Google Shape;195;p24"/>
          <p:cNvSpPr txBox="1"/>
          <p:nvPr>
            <p:ph idx="4" type="subTitle"/>
          </p:nvPr>
        </p:nvSpPr>
        <p:spPr>
          <a:xfrm>
            <a:off x="3460052" y="1796350"/>
            <a:ext cx="2223900" cy="495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200">
                <a:solidFill>
                  <a:schemeClr val="dk1"/>
                </a:solidFill>
                <a:highlight>
                  <a:schemeClr val="dk2"/>
                </a:highlight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96" name="Google Shape;196;p24"/>
          <p:cNvSpPr txBox="1"/>
          <p:nvPr>
            <p:ph idx="5" type="subTitle"/>
          </p:nvPr>
        </p:nvSpPr>
        <p:spPr>
          <a:xfrm>
            <a:off x="2381124" y="3653675"/>
            <a:ext cx="2223900" cy="606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7" name="Google Shape;197;p24"/>
          <p:cNvSpPr txBox="1"/>
          <p:nvPr>
            <p:ph idx="6" type="subTitle"/>
          </p:nvPr>
        </p:nvSpPr>
        <p:spPr>
          <a:xfrm>
            <a:off x="2381124" y="3233875"/>
            <a:ext cx="2223900" cy="495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200">
                <a:solidFill>
                  <a:schemeClr val="dk1"/>
                </a:solidFill>
                <a:highlight>
                  <a:schemeClr val="dk2"/>
                </a:highlight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98" name="Google Shape;198;p24"/>
          <p:cNvSpPr txBox="1"/>
          <p:nvPr>
            <p:ph idx="7" type="subTitle"/>
          </p:nvPr>
        </p:nvSpPr>
        <p:spPr>
          <a:xfrm>
            <a:off x="4930372" y="3653675"/>
            <a:ext cx="2223900" cy="606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9" name="Google Shape;199;p24"/>
          <p:cNvSpPr txBox="1"/>
          <p:nvPr>
            <p:ph idx="8" type="subTitle"/>
          </p:nvPr>
        </p:nvSpPr>
        <p:spPr>
          <a:xfrm>
            <a:off x="4930376" y="3233875"/>
            <a:ext cx="2223900" cy="495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200">
                <a:solidFill>
                  <a:schemeClr val="dk1"/>
                </a:solidFill>
                <a:highlight>
                  <a:schemeClr val="dk2"/>
                </a:highlight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0" name="Google Shape;200;p24"/>
          <p:cNvSpPr txBox="1"/>
          <p:nvPr>
            <p:ph idx="9" type="subTitle"/>
          </p:nvPr>
        </p:nvSpPr>
        <p:spPr>
          <a:xfrm>
            <a:off x="6009296" y="2216150"/>
            <a:ext cx="2223900" cy="606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1" name="Google Shape;201;p24"/>
          <p:cNvSpPr txBox="1"/>
          <p:nvPr>
            <p:ph idx="13" type="subTitle"/>
          </p:nvPr>
        </p:nvSpPr>
        <p:spPr>
          <a:xfrm>
            <a:off x="6009300" y="1796350"/>
            <a:ext cx="2223900" cy="495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200">
                <a:solidFill>
                  <a:schemeClr val="dk1"/>
                </a:solidFill>
                <a:highlight>
                  <a:schemeClr val="dk2"/>
                </a:highlight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2">
    <p:bg>
      <p:bgPr>
        <a:solidFill>
          <a:schemeClr val="lt1"/>
        </a:solidFill>
      </p:bgPr>
    </p:bg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25"/>
          <p:cNvPicPr preferRelativeResize="0"/>
          <p:nvPr/>
        </p:nvPicPr>
        <p:blipFill rotWithShape="1">
          <a:blip r:embed="rId2">
            <a:alphaModFix amt="50000"/>
          </a:blip>
          <a:srcRect b="15661" l="0" r="0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25"/>
          <p:cNvSpPr txBox="1"/>
          <p:nvPr>
            <p:ph type="title"/>
          </p:nvPr>
        </p:nvSpPr>
        <p:spPr>
          <a:xfrm>
            <a:off x="715100" y="535000"/>
            <a:ext cx="7713900" cy="6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9pPr>
          </a:lstStyle>
          <a:p/>
        </p:txBody>
      </p:sp>
      <p:sp>
        <p:nvSpPr>
          <p:cNvPr id="205" name="Google Shape;205;p25"/>
          <p:cNvSpPr/>
          <p:nvPr/>
        </p:nvSpPr>
        <p:spPr>
          <a:xfrm rot="1800453">
            <a:off x="7226847" y="-379896"/>
            <a:ext cx="1332505" cy="1388688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25"/>
          <p:cNvSpPr/>
          <p:nvPr/>
        </p:nvSpPr>
        <p:spPr>
          <a:xfrm rot="-7201210">
            <a:off x="8545790" y="130003"/>
            <a:ext cx="921147" cy="959986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25"/>
          <p:cNvSpPr/>
          <p:nvPr/>
        </p:nvSpPr>
        <p:spPr>
          <a:xfrm rot="-1800345">
            <a:off x="-245726" y="4307330"/>
            <a:ext cx="1273285" cy="1326971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bg>
      <p:bgPr>
        <a:solidFill>
          <a:schemeClr val="lt1"/>
        </a:solidFill>
      </p:bgPr>
    </p:bg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26"/>
          <p:cNvPicPr preferRelativeResize="0"/>
          <p:nvPr/>
        </p:nvPicPr>
        <p:blipFill rotWithShape="1">
          <a:blip r:embed="rId2">
            <a:alphaModFix amt="50000"/>
          </a:blip>
          <a:srcRect b="7826" l="0" r="0" t="7835"/>
          <a:stretch/>
        </p:blipFill>
        <p:spPr>
          <a:xfrm rot="10800000"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26"/>
          <p:cNvSpPr txBox="1"/>
          <p:nvPr>
            <p:ph hasCustomPrompt="1" type="title"/>
          </p:nvPr>
        </p:nvSpPr>
        <p:spPr>
          <a:xfrm>
            <a:off x="3652600" y="1014175"/>
            <a:ext cx="4776300" cy="942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11" name="Google Shape;211;p26"/>
          <p:cNvSpPr txBox="1"/>
          <p:nvPr>
            <p:ph idx="1" type="subTitle"/>
          </p:nvPr>
        </p:nvSpPr>
        <p:spPr>
          <a:xfrm>
            <a:off x="3652600" y="1957224"/>
            <a:ext cx="4776300" cy="401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2" name="Google Shape;212;p26"/>
          <p:cNvSpPr txBox="1"/>
          <p:nvPr>
            <p:ph hasCustomPrompt="1" idx="2" type="title"/>
          </p:nvPr>
        </p:nvSpPr>
        <p:spPr>
          <a:xfrm>
            <a:off x="3652600" y="2908400"/>
            <a:ext cx="4776300" cy="942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13" name="Google Shape;213;p26"/>
          <p:cNvSpPr txBox="1"/>
          <p:nvPr>
            <p:ph idx="3" type="subTitle"/>
          </p:nvPr>
        </p:nvSpPr>
        <p:spPr>
          <a:xfrm>
            <a:off x="3652600" y="3851375"/>
            <a:ext cx="4776300" cy="401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4" name="Google Shape;214;p26"/>
          <p:cNvSpPr/>
          <p:nvPr/>
        </p:nvSpPr>
        <p:spPr>
          <a:xfrm flipH="1" rot="4499400">
            <a:off x="-935450" y="2090969"/>
            <a:ext cx="1864829" cy="1943456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26"/>
          <p:cNvSpPr/>
          <p:nvPr/>
        </p:nvSpPr>
        <p:spPr>
          <a:xfrm flipH="1" rot="-1491041">
            <a:off x="226213" y="3418587"/>
            <a:ext cx="3380705" cy="3523247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26"/>
          <p:cNvSpPr/>
          <p:nvPr/>
        </p:nvSpPr>
        <p:spPr>
          <a:xfrm flipH="1" rot="8374435">
            <a:off x="1258413" y="1896000"/>
            <a:ext cx="1194289" cy="1244645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26"/>
          <p:cNvSpPr/>
          <p:nvPr/>
        </p:nvSpPr>
        <p:spPr>
          <a:xfrm flipH="1" rot="-4499777">
            <a:off x="-229842" y="526818"/>
            <a:ext cx="1436563" cy="1497133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BLANK_1_1_1_1_1_1_3">
    <p:bg>
      <p:bgPr>
        <a:solidFill>
          <a:schemeClr val="lt1"/>
        </a:solid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27"/>
          <p:cNvPicPr preferRelativeResize="0"/>
          <p:nvPr/>
        </p:nvPicPr>
        <p:blipFill rotWithShape="1">
          <a:blip r:embed="rId2">
            <a:alphaModFix amt="50000"/>
          </a:blip>
          <a:srcRect b="7826" l="0" r="0" t="7835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27"/>
          <p:cNvSpPr txBox="1"/>
          <p:nvPr>
            <p:ph type="title"/>
          </p:nvPr>
        </p:nvSpPr>
        <p:spPr>
          <a:xfrm>
            <a:off x="715100" y="535000"/>
            <a:ext cx="7713900" cy="6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9pPr>
          </a:lstStyle>
          <a:p/>
        </p:txBody>
      </p:sp>
      <p:sp>
        <p:nvSpPr>
          <p:cNvPr id="221" name="Google Shape;221;p27"/>
          <p:cNvSpPr txBox="1"/>
          <p:nvPr>
            <p:ph hasCustomPrompt="1" idx="2" type="title"/>
          </p:nvPr>
        </p:nvSpPr>
        <p:spPr>
          <a:xfrm>
            <a:off x="715100" y="1936175"/>
            <a:ext cx="1525200" cy="495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22" name="Google Shape;222;p27"/>
          <p:cNvSpPr txBox="1"/>
          <p:nvPr>
            <p:ph idx="1" type="subTitle"/>
          </p:nvPr>
        </p:nvSpPr>
        <p:spPr>
          <a:xfrm>
            <a:off x="715100" y="2851725"/>
            <a:ext cx="2302500" cy="816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3" name="Google Shape;223;p27"/>
          <p:cNvSpPr txBox="1"/>
          <p:nvPr>
            <p:ph idx="3" type="subTitle"/>
          </p:nvPr>
        </p:nvSpPr>
        <p:spPr>
          <a:xfrm>
            <a:off x="715100" y="2432075"/>
            <a:ext cx="1525200" cy="495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200">
                <a:solidFill>
                  <a:schemeClr val="dk1"/>
                </a:solidFill>
                <a:highlight>
                  <a:schemeClr val="dk2"/>
                </a:highlight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4" name="Google Shape;224;p27"/>
          <p:cNvSpPr txBox="1"/>
          <p:nvPr>
            <p:ph hasCustomPrompt="1" idx="4" type="title"/>
          </p:nvPr>
        </p:nvSpPr>
        <p:spPr>
          <a:xfrm>
            <a:off x="6903800" y="1936175"/>
            <a:ext cx="1525200" cy="495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2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25" name="Google Shape;225;p27"/>
          <p:cNvSpPr txBox="1"/>
          <p:nvPr>
            <p:ph idx="5" type="subTitle"/>
          </p:nvPr>
        </p:nvSpPr>
        <p:spPr>
          <a:xfrm>
            <a:off x="6126500" y="2851725"/>
            <a:ext cx="2302500" cy="816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6" name="Google Shape;226;p27"/>
          <p:cNvSpPr txBox="1"/>
          <p:nvPr>
            <p:ph idx="6" type="subTitle"/>
          </p:nvPr>
        </p:nvSpPr>
        <p:spPr>
          <a:xfrm>
            <a:off x="6903800" y="2432075"/>
            <a:ext cx="1525200" cy="495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200">
                <a:solidFill>
                  <a:schemeClr val="dk1"/>
                </a:solidFill>
                <a:highlight>
                  <a:schemeClr val="dk2"/>
                </a:highlight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7" name="Google Shape;227;p27"/>
          <p:cNvSpPr/>
          <p:nvPr/>
        </p:nvSpPr>
        <p:spPr>
          <a:xfrm rot="-8100000">
            <a:off x="7720286" y="-757136"/>
            <a:ext cx="2196180" cy="2288778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27"/>
          <p:cNvSpPr/>
          <p:nvPr/>
        </p:nvSpPr>
        <p:spPr>
          <a:xfrm rot="-1800109">
            <a:off x="-100337" y="4097347"/>
            <a:ext cx="1807134" cy="1883329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27"/>
          <p:cNvSpPr/>
          <p:nvPr/>
        </p:nvSpPr>
        <p:spPr>
          <a:xfrm rot="9900295">
            <a:off x="6575553" y="-220105"/>
            <a:ext cx="1165437" cy="1214575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bg>
      <p:bgPr>
        <a:solidFill>
          <a:schemeClr val="lt1"/>
        </a:solidFill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Google Shape;231;p28"/>
          <p:cNvPicPr preferRelativeResize="0"/>
          <p:nvPr/>
        </p:nvPicPr>
        <p:blipFill rotWithShape="1">
          <a:blip r:embed="rId2">
            <a:alphaModFix amt="50000"/>
          </a:blip>
          <a:srcRect b="7826" l="0" r="0" t="7835"/>
          <a:stretch/>
        </p:blipFill>
        <p:spPr>
          <a:xfrm rot="10800000"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28"/>
          <p:cNvSpPr txBox="1"/>
          <p:nvPr>
            <p:ph type="ctrTitle"/>
          </p:nvPr>
        </p:nvSpPr>
        <p:spPr>
          <a:xfrm>
            <a:off x="2646300" y="635525"/>
            <a:ext cx="3851400" cy="103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33" name="Google Shape;233;p28"/>
          <p:cNvSpPr txBox="1"/>
          <p:nvPr>
            <p:ph idx="1" type="subTitle"/>
          </p:nvPr>
        </p:nvSpPr>
        <p:spPr>
          <a:xfrm>
            <a:off x="2646300" y="1667525"/>
            <a:ext cx="3851400" cy="129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34" name="Google Shape;234;p28"/>
          <p:cNvSpPr txBox="1"/>
          <p:nvPr/>
        </p:nvSpPr>
        <p:spPr>
          <a:xfrm>
            <a:off x="2646300" y="3581025"/>
            <a:ext cx="3851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Readex Pro"/>
                <a:ea typeface="Readex Pro"/>
                <a:cs typeface="Readex Pro"/>
                <a:sym typeface="Readex Pro"/>
              </a:rPr>
              <a:t>CREDITS: This presentation template was created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Readex Pro"/>
                <a:ea typeface="Readex Pro"/>
                <a:cs typeface="Readex Pro"/>
                <a:sym typeface="Readex Pr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1"/>
                </a:solidFill>
                <a:latin typeface="Readex Pro"/>
                <a:ea typeface="Readex Pro"/>
                <a:cs typeface="Readex Pro"/>
                <a:sym typeface="Readex Pro"/>
              </a:rPr>
              <a:t>, including icons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Readex Pro"/>
                <a:ea typeface="Readex Pro"/>
                <a:cs typeface="Readex Pro"/>
                <a:sym typeface="Readex Pr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100">
                <a:solidFill>
                  <a:schemeClr val="dk1"/>
                </a:solidFill>
                <a:latin typeface="Readex Pro"/>
                <a:ea typeface="Readex Pro"/>
                <a:cs typeface="Readex Pro"/>
                <a:sym typeface="Readex Pro"/>
              </a:rPr>
              <a:t> </a:t>
            </a:r>
            <a:r>
              <a:rPr lang="en" sz="1100">
                <a:solidFill>
                  <a:schemeClr val="dk1"/>
                </a:solidFill>
                <a:latin typeface="Readex Pro"/>
                <a:ea typeface="Readex Pro"/>
                <a:cs typeface="Readex Pro"/>
                <a:sym typeface="Readex Pro"/>
              </a:rPr>
              <a:t>and infographics &amp; images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Readex Pro"/>
                <a:ea typeface="Readex Pro"/>
                <a:cs typeface="Readex Pro"/>
                <a:sym typeface="Readex Pro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100">
              <a:solidFill>
                <a:schemeClr val="dk1"/>
              </a:solidFill>
              <a:latin typeface="Readex Pro"/>
              <a:ea typeface="Readex Pro"/>
              <a:cs typeface="Readex Pro"/>
              <a:sym typeface="Readex Pro"/>
            </a:endParaRPr>
          </a:p>
        </p:txBody>
      </p:sp>
      <p:sp>
        <p:nvSpPr>
          <p:cNvPr id="235" name="Google Shape;235;p28"/>
          <p:cNvSpPr/>
          <p:nvPr/>
        </p:nvSpPr>
        <p:spPr>
          <a:xfrm flipH="1" rot="4499400">
            <a:off x="-1322061" y="2258619"/>
            <a:ext cx="1864829" cy="1943456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28"/>
          <p:cNvSpPr/>
          <p:nvPr/>
        </p:nvSpPr>
        <p:spPr>
          <a:xfrm flipH="1" rot="-1491041">
            <a:off x="-160399" y="3586237"/>
            <a:ext cx="3380705" cy="3523247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28"/>
          <p:cNvSpPr/>
          <p:nvPr/>
        </p:nvSpPr>
        <p:spPr>
          <a:xfrm flipH="1" rot="8374435">
            <a:off x="871801" y="2063650"/>
            <a:ext cx="1194289" cy="1244645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28"/>
          <p:cNvSpPr/>
          <p:nvPr/>
        </p:nvSpPr>
        <p:spPr>
          <a:xfrm flipH="1" rot="-4499777">
            <a:off x="-616454" y="694468"/>
            <a:ext cx="1436563" cy="1497133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28"/>
          <p:cNvSpPr/>
          <p:nvPr/>
        </p:nvSpPr>
        <p:spPr>
          <a:xfrm rot="-4499400">
            <a:off x="8601232" y="2258619"/>
            <a:ext cx="1864829" cy="1943456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28"/>
          <p:cNvSpPr/>
          <p:nvPr/>
        </p:nvSpPr>
        <p:spPr>
          <a:xfrm rot="1491041">
            <a:off x="5923694" y="3586237"/>
            <a:ext cx="3380705" cy="3523247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8"/>
          <p:cNvSpPr/>
          <p:nvPr/>
        </p:nvSpPr>
        <p:spPr>
          <a:xfrm rot="-8374435">
            <a:off x="7077909" y="2063650"/>
            <a:ext cx="1194289" cy="1244645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28"/>
          <p:cNvSpPr/>
          <p:nvPr/>
        </p:nvSpPr>
        <p:spPr>
          <a:xfrm rot="4499777">
            <a:off x="8323891" y="694468"/>
            <a:ext cx="1436563" cy="1497133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bg>
      <p:bgPr>
        <a:solidFill>
          <a:schemeClr val="lt1"/>
        </a:solidFill>
      </p:bgPr>
    </p:bg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Google Shape;244;p29"/>
          <p:cNvPicPr preferRelativeResize="0"/>
          <p:nvPr/>
        </p:nvPicPr>
        <p:blipFill rotWithShape="1">
          <a:blip r:embed="rId2">
            <a:alphaModFix amt="50000"/>
          </a:blip>
          <a:srcRect b="7826" l="0" r="0" t="7835"/>
          <a:stretch/>
        </p:blipFill>
        <p:spPr>
          <a:xfrm rot="10800000"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bg>
      <p:bgPr>
        <a:solidFill>
          <a:schemeClr val="lt1"/>
        </a:solidFill>
      </p:bgPr>
    </p:bg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30"/>
          <p:cNvPicPr preferRelativeResize="0"/>
          <p:nvPr/>
        </p:nvPicPr>
        <p:blipFill rotWithShape="1">
          <a:blip r:embed="rId2">
            <a:alphaModFix amt="50000"/>
          </a:blip>
          <a:srcRect b="15661" l="0" r="0" t="0"/>
          <a:stretch/>
        </p:blipFill>
        <p:spPr>
          <a:xfrm>
            <a:off x="-1" y="0"/>
            <a:ext cx="914400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4"/>
          <p:cNvPicPr preferRelativeResize="0"/>
          <p:nvPr/>
        </p:nvPicPr>
        <p:blipFill rotWithShape="1">
          <a:blip r:embed="rId2">
            <a:alphaModFix amt="50000"/>
          </a:blip>
          <a:srcRect b="15661" l="0" r="0" t="0"/>
          <a:stretch/>
        </p:blipFill>
        <p:spPr>
          <a:xfrm rot="10800000"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4"/>
          <p:cNvSpPr txBox="1"/>
          <p:nvPr>
            <p:ph idx="1" type="body"/>
          </p:nvPr>
        </p:nvSpPr>
        <p:spPr>
          <a:xfrm>
            <a:off x="715050" y="1344400"/>
            <a:ext cx="7713900" cy="326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type="title"/>
          </p:nvPr>
        </p:nvSpPr>
        <p:spPr>
          <a:xfrm>
            <a:off x="715100" y="535000"/>
            <a:ext cx="7713900" cy="6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9pPr>
          </a:lstStyle>
          <a:p/>
        </p:txBody>
      </p:sp>
      <p:sp>
        <p:nvSpPr>
          <p:cNvPr id="25" name="Google Shape;25;p4"/>
          <p:cNvSpPr/>
          <p:nvPr/>
        </p:nvSpPr>
        <p:spPr>
          <a:xfrm rot="-3919299">
            <a:off x="7812514" y="-216330"/>
            <a:ext cx="1911454" cy="1992047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lt1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5"/>
          <p:cNvPicPr preferRelativeResize="0"/>
          <p:nvPr/>
        </p:nvPicPr>
        <p:blipFill rotWithShape="1">
          <a:blip r:embed="rId2">
            <a:alphaModFix amt="50000"/>
          </a:blip>
          <a:srcRect b="15661" l="0" r="0" t="0"/>
          <a:stretch/>
        </p:blipFill>
        <p:spPr>
          <a:xfrm rot="10800000"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5"/>
          <p:cNvSpPr txBox="1"/>
          <p:nvPr>
            <p:ph type="title"/>
          </p:nvPr>
        </p:nvSpPr>
        <p:spPr>
          <a:xfrm>
            <a:off x="715100" y="535000"/>
            <a:ext cx="7713900" cy="6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subTitle"/>
          </p:nvPr>
        </p:nvSpPr>
        <p:spPr>
          <a:xfrm>
            <a:off x="1390558" y="2603600"/>
            <a:ext cx="2839800" cy="1026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subTitle"/>
          </p:nvPr>
        </p:nvSpPr>
        <p:spPr>
          <a:xfrm>
            <a:off x="1390558" y="2183800"/>
            <a:ext cx="2839800" cy="495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200">
                <a:solidFill>
                  <a:schemeClr val="dk1"/>
                </a:solidFill>
                <a:highlight>
                  <a:schemeClr val="dk2"/>
                </a:highlight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1" name="Google Shape;31;p5"/>
          <p:cNvSpPr txBox="1"/>
          <p:nvPr>
            <p:ph idx="3" type="subTitle"/>
          </p:nvPr>
        </p:nvSpPr>
        <p:spPr>
          <a:xfrm>
            <a:off x="4913642" y="2603600"/>
            <a:ext cx="2839800" cy="1026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4" type="subTitle"/>
          </p:nvPr>
        </p:nvSpPr>
        <p:spPr>
          <a:xfrm>
            <a:off x="4913642" y="2183800"/>
            <a:ext cx="2839800" cy="495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200">
                <a:solidFill>
                  <a:schemeClr val="dk1"/>
                </a:solidFill>
                <a:highlight>
                  <a:schemeClr val="dk2"/>
                </a:highlight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3" name="Google Shape;33;p5"/>
          <p:cNvSpPr/>
          <p:nvPr/>
        </p:nvSpPr>
        <p:spPr>
          <a:xfrm rot="-6633050">
            <a:off x="7903989" y="210287"/>
            <a:ext cx="2582716" cy="2691612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5"/>
          <p:cNvSpPr/>
          <p:nvPr/>
        </p:nvSpPr>
        <p:spPr>
          <a:xfrm rot="8999606">
            <a:off x="7454595" y="-643230"/>
            <a:ext cx="1501374" cy="1564677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5"/>
          <p:cNvSpPr/>
          <p:nvPr/>
        </p:nvSpPr>
        <p:spPr>
          <a:xfrm rot="-1799927">
            <a:off x="-515735" y="3325769"/>
            <a:ext cx="2461666" cy="2565458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lt1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6"/>
          <p:cNvPicPr preferRelativeResize="0"/>
          <p:nvPr/>
        </p:nvPicPr>
        <p:blipFill rotWithShape="1">
          <a:blip r:embed="rId2">
            <a:alphaModFix amt="50000"/>
          </a:blip>
          <a:srcRect b="15661" l="0" r="0" t="0"/>
          <a:stretch/>
        </p:blipFill>
        <p:spPr>
          <a:xfrm rot="10800000"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6"/>
          <p:cNvSpPr txBox="1"/>
          <p:nvPr>
            <p:ph type="title"/>
          </p:nvPr>
        </p:nvSpPr>
        <p:spPr>
          <a:xfrm>
            <a:off x="715100" y="535000"/>
            <a:ext cx="7713900" cy="6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9pPr>
          </a:lstStyle>
          <a:p/>
        </p:txBody>
      </p:sp>
      <p:sp>
        <p:nvSpPr>
          <p:cNvPr id="39" name="Google Shape;39;p6"/>
          <p:cNvSpPr/>
          <p:nvPr/>
        </p:nvSpPr>
        <p:spPr>
          <a:xfrm rot="-3919037">
            <a:off x="7750263" y="-178302"/>
            <a:ext cx="2175904" cy="2267647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lt1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7"/>
          <p:cNvPicPr preferRelativeResize="0"/>
          <p:nvPr/>
        </p:nvPicPr>
        <p:blipFill rotWithShape="1">
          <a:blip r:embed="rId2">
            <a:alphaModFix amt="50000"/>
          </a:blip>
          <a:srcRect b="15661" l="0" r="0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7"/>
          <p:cNvSpPr txBox="1"/>
          <p:nvPr>
            <p:ph idx="1" type="body"/>
          </p:nvPr>
        </p:nvSpPr>
        <p:spPr>
          <a:xfrm>
            <a:off x="720850" y="1941000"/>
            <a:ext cx="4742700" cy="20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3" name="Google Shape;43;p7"/>
          <p:cNvSpPr txBox="1"/>
          <p:nvPr>
            <p:ph type="title"/>
          </p:nvPr>
        </p:nvSpPr>
        <p:spPr>
          <a:xfrm>
            <a:off x="715100" y="1131600"/>
            <a:ext cx="5464800" cy="6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9pPr>
          </a:lstStyle>
          <a:p/>
        </p:txBody>
      </p:sp>
      <p:sp>
        <p:nvSpPr>
          <p:cNvPr id="44" name="Google Shape;44;p7"/>
          <p:cNvSpPr/>
          <p:nvPr/>
        </p:nvSpPr>
        <p:spPr>
          <a:xfrm rot="-1800217">
            <a:off x="6420359" y="2588677"/>
            <a:ext cx="4017086" cy="4186461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7"/>
          <p:cNvSpPr/>
          <p:nvPr/>
        </p:nvSpPr>
        <p:spPr>
          <a:xfrm rot="-7200354">
            <a:off x="7642744" y="529160"/>
            <a:ext cx="2134526" cy="2224525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1"/>
        </a:solid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47;p8"/>
          <p:cNvPicPr preferRelativeResize="0"/>
          <p:nvPr/>
        </p:nvPicPr>
        <p:blipFill rotWithShape="1">
          <a:blip r:embed="rId2">
            <a:alphaModFix amt="50000"/>
          </a:blip>
          <a:srcRect b="0" l="0" r="0" t="15661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8"/>
          <p:cNvSpPr txBox="1"/>
          <p:nvPr>
            <p:ph type="title"/>
          </p:nvPr>
        </p:nvSpPr>
        <p:spPr>
          <a:xfrm>
            <a:off x="715100" y="1256525"/>
            <a:ext cx="5274300" cy="24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75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9" name="Google Shape;49;p8"/>
          <p:cNvSpPr/>
          <p:nvPr/>
        </p:nvSpPr>
        <p:spPr>
          <a:xfrm rot="-8100000">
            <a:off x="6254397" y="-763809"/>
            <a:ext cx="2793199" cy="2910970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8"/>
          <p:cNvSpPr/>
          <p:nvPr/>
        </p:nvSpPr>
        <p:spPr>
          <a:xfrm rot="6934892">
            <a:off x="7990875" y="1648434"/>
            <a:ext cx="1518893" cy="1582935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8"/>
          <p:cNvSpPr/>
          <p:nvPr/>
        </p:nvSpPr>
        <p:spPr>
          <a:xfrm rot="-2700000">
            <a:off x="7838824" y="3457071"/>
            <a:ext cx="2209684" cy="2302852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lt1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9"/>
          <p:cNvPicPr preferRelativeResize="0"/>
          <p:nvPr/>
        </p:nvPicPr>
        <p:blipFill rotWithShape="1">
          <a:blip r:embed="rId2">
            <a:alphaModFix amt="50000"/>
          </a:blip>
          <a:srcRect b="15661" l="0" r="0" t="0"/>
          <a:stretch/>
        </p:blipFill>
        <p:spPr>
          <a:xfrm rot="10800000"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9"/>
          <p:cNvSpPr txBox="1"/>
          <p:nvPr>
            <p:ph type="title"/>
          </p:nvPr>
        </p:nvSpPr>
        <p:spPr>
          <a:xfrm>
            <a:off x="3568525" y="1549650"/>
            <a:ext cx="4860300" cy="86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5" name="Google Shape;55;p9"/>
          <p:cNvSpPr txBox="1"/>
          <p:nvPr>
            <p:ph idx="1" type="subTitle"/>
          </p:nvPr>
        </p:nvSpPr>
        <p:spPr>
          <a:xfrm>
            <a:off x="3568600" y="2416650"/>
            <a:ext cx="4860300" cy="11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/>
          <p:nvPr/>
        </p:nvSpPr>
        <p:spPr>
          <a:xfrm rot="1800093">
            <a:off x="-1103312" y="2566427"/>
            <a:ext cx="4383188" cy="4567998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9"/>
          <p:cNvSpPr/>
          <p:nvPr/>
        </p:nvSpPr>
        <p:spPr>
          <a:xfrm rot="9899985">
            <a:off x="600464" y="-456950"/>
            <a:ext cx="2398048" cy="2499158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9"/>
          <p:cNvSpPr/>
          <p:nvPr/>
        </p:nvSpPr>
        <p:spPr>
          <a:xfrm rot="-3599567">
            <a:off x="-865144" y="826225"/>
            <a:ext cx="1688259" cy="1759442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dk2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0"/>
          <p:cNvSpPr txBox="1"/>
          <p:nvPr>
            <p:ph type="title"/>
          </p:nvPr>
        </p:nvSpPr>
        <p:spPr>
          <a:xfrm>
            <a:off x="715100" y="1291325"/>
            <a:ext cx="4169400" cy="11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61" name="Google Shape;61;p10"/>
          <p:cNvSpPr/>
          <p:nvPr/>
        </p:nvSpPr>
        <p:spPr>
          <a:xfrm rot="9000273">
            <a:off x="1917980" y="3861092"/>
            <a:ext cx="2223665" cy="2317422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0"/>
          <p:cNvSpPr/>
          <p:nvPr/>
        </p:nvSpPr>
        <p:spPr>
          <a:xfrm rot="-7199727">
            <a:off x="-518661" y="-771755"/>
            <a:ext cx="2223665" cy="2317422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0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5100" y="535000"/>
            <a:ext cx="7713900" cy="6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eadex Pro"/>
              <a:buNone/>
              <a:defRPr b="1" sz="3300">
                <a:solidFill>
                  <a:schemeClr val="dk1"/>
                </a:solidFill>
                <a:highlight>
                  <a:schemeClr val="dk2"/>
                </a:highlight>
                <a:latin typeface="Readex Pro"/>
                <a:ea typeface="Readex Pro"/>
                <a:cs typeface="Readex Pro"/>
                <a:sym typeface="Readex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5100" y="1192100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adex Pro"/>
              <a:buChar char="●"/>
              <a:defRPr>
                <a:solidFill>
                  <a:schemeClr val="dk1"/>
                </a:solidFill>
                <a:latin typeface="Readex Pro"/>
                <a:ea typeface="Readex Pro"/>
                <a:cs typeface="Readex Pro"/>
                <a:sym typeface="Readex Pro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adex Pro"/>
              <a:buChar char="○"/>
              <a:defRPr>
                <a:solidFill>
                  <a:schemeClr val="dk1"/>
                </a:solidFill>
                <a:latin typeface="Readex Pro"/>
                <a:ea typeface="Readex Pro"/>
                <a:cs typeface="Readex Pro"/>
                <a:sym typeface="Readex Pro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adex Pro"/>
              <a:buChar char="■"/>
              <a:defRPr>
                <a:solidFill>
                  <a:schemeClr val="dk1"/>
                </a:solidFill>
                <a:latin typeface="Readex Pro"/>
                <a:ea typeface="Readex Pro"/>
                <a:cs typeface="Readex Pro"/>
                <a:sym typeface="Readex Pro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adex Pro"/>
              <a:buChar char="●"/>
              <a:defRPr>
                <a:solidFill>
                  <a:schemeClr val="dk1"/>
                </a:solidFill>
                <a:latin typeface="Readex Pro"/>
                <a:ea typeface="Readex Pro"/>
                <a:cs typeface="Readex Pro"/>
                <a:sym typeface="Readex Pro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adex Pro"/>
              <a:buChar char="○"/>
              <a:defRPr>
                <a:solidFill>
                  <a:schemeClr val="dk1"/>
                </a:solidFill>
                <a:latin typeface="Readex Pro"/>
                <a:ea typeface="Readex Pro"/>
                <a:cs typeface="Readex Pro"/>
                <a:sym typeface="Readex Pro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adex Pro"/>
              <a:buChar char="■"/>
              <a:defRPr>
                <a:solidFill>
                  <a:schemeClr val="dk1"/>
                </a:solidFill>
                <a:latin typeface="Readex Pro"/>
                <a:ea typeface="Readex Pro"/>
                <a:cs typeface="Readex Pro"/>
                <a:sym typeface="Readex Pro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adex Pro"/>
              <a:buChar char="●"/>
              <a:defRPr>
                <a:solidFill>
                  <a:schemeClr val="dk1"/>
                </a:solidFill>
                <a:latin typeface="Readex Pro"/>
                <a:ea typeface="Readex Pro"/>
                <a:cs typeface="Readex Pro"/>
                <a:sym typeface="Readex Pro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adex Pro"/>
              <a:buChar char="○"/>
              <a:defRPr>
                <a:solidFill>
                  <a:schemeClr val="dk1"/>
                </a:solidFill>
                <a:latin typeface="Readex Pro"/>
                <a:ea typeface="Readex Pro"/>
                <a:cs typeface="Readex Pro"/>
                <a:sym typeface="Readex Pro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adex Pro"/>
              <a:buChar char="■"/>
              <a:defRPr>
                <a:solidFill>
                  <a:schemeClr val="dk1"/>
                </a:solidFill>
                <a:latin typeface="Readex Pro"/>
                <a:ea typeface="Readex Pro"/>
                <a:cs typeface="Readex Pro"/>
                <a:sym typeface="Readex Pr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gif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cftc.ciencias.ulisboa.pt/PRISMA/capitulos/netlogo/topico1.php" TargetMode="External"/><Relationship Id="rId4" Type="http://schemas.openxmlformats.org/officeDocument/2006/relationships/hyperlink" Target="https://cftc.ciencias.ulisboa.pt/PRISMA/capitulos/netlogo/topico1.php" TargetMode="External"/><Relationship Id="rId5" Type="http://schemas.openxmlformats.org/officeDocument/2006/relationships/hyperlink" Target="https://ccl.northwestern.edu/netlogo/" TargetMode="External"/><Relationship Id="rId6" Type="http://schemas.openxmlformats.org/officeDocument/2006/relationships/hyperlink" Target="https://ccl.northwestern.edu/netlogo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1"/>
          <p:cNvSpPr txBox="1"/>
          <p:nvPr>
            <p:ph type="ctrTitle"/>
          </p:nvPr>
        </p:nvSpPr>
        <p:spPr>
          <a:xfrm>
            <a:off x="715100" y="1257471"/>
            <a:ext cx="6381900" cy="1571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Agentes - Modificando o modelo de Formigas em NetLogo</a:t>
            </a:r>
            <a:endParaRPr sz="4000"/>
          </a:p>
        </p:txBody>
      </p:sp>
      <p:sp>
        <p:nvSpPr>
          <p:cNvPr id="252" name="Google Shape;252;p31"/>
          <p:cNvSpPr/>
          <p:nvPr/>
        </p:nvSpPr>
        <p:spPr>
          <a:xfrm rot="-1800217">
            <a:off x="6511921" y="2775777"/>
            <a:ext cx="4017086" cy="4186461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31"/>
          <p:cNvSpPr/>
          <p:nvPr/>
        </p:nvSpPr>
        <p:spPr>
          <a:xfrm>
            <a:off x="8588225" y="4572634"/>
            <a:ext cx="476400" cy="431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eadex Pro"/>
                <a:ea typeface="Readex Pro"/>
                <a:cs typeface="Readex Pro"/>
                <a:sym typeface="Readex Pro"/>
              </a:rPr>
              <a:t>1</a:t>
            </a:r>
            <a:endParaRPr>
              <a:latin typeface="Readex Pro"/>
              <a:ea typeface="Readex Pro"/>
              <a:cs typeface="Readex Pro"/>
              <a:sym typeface="Readex Pr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40"/>
          <p:cNvSpPr txBox="1"/>
          <p:nvPr>
            <p:ph type="title"/>
          </p:nvPr>
        </p:nvSpPr>
        <p:spPr>
          <a:xfrm>
            <a:off x="715100" y="535000"/>
            <a:ext cx="7713900" cy="6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Nascimento de comidas</a:t>
            </a:r>
            <a:endParaRPr/>
          </a:p>
        </p:txBody>
      </p:sp>
      <p:sp>
        <p:nvSpPr>
          <p:cNvPr id="391" name="Google Shape;391;p40"/>
          <p:cNvSpPr txBox="1"/>
          <p:nvPr>
            <p:ph idx="1" type="subTitle"/>
          </p:nvPr>
        </p:nvSpPr>
        <p:spPr>
          <a:xfrm>
            <a:off x="715100" y="2603600"/>
            <a:ext cx="2469600" cy="81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São as comidas geradas no chão do ambiente em azul, verde.</a:t>
            </a:r>
            <a:endParaRPr/>
          </a:p>
        </p:txBody>
      </p:sp>
      <p:sp>
        <p:nvSpPr>
          <p:cNvPr id="392" name="Google Shape;392;p40"/>
          <p:cNvSpPr txBox="1"/>
          <p:nvPr>
            <p:ph idx="2" type="subTitle"/>
          </p:nvPr>
        </p:nvSpPr>
        <p:spPr>
          <a:xfrm>
            <a:off x="715100" y="2183800"/>
            <a:ext cx="2469600" cy="49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Food piso</a:t>
            </a:r>
            <a:endParaRPr/>
          </a:p>
        </p:txBody>
      </p:sp>
      <p:sp>
        <p:nvSpPr>
          <p:cNvPr id="393" name="Google Shape;393;p40"/>
          <p:cNvSpPr txBox="1"/>
          <p:nvPr>
            <p:ph idx="3" type="subTitle"/>
          </p:nvPr>
        </p:nvSpPr>
        <p:spPr>
          <a:xfrm>
            <a:off x="3337175" y="2603600"/>
            <a:ext cx="2469600" cy="105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São geradas </a:t>
            </a:r>
            <a:r>
              <a:rPr lang="en"/>
              <a:t>aleatoriamente para simular restos de comidas.</a:t>
            </a:r>
            <a:endParaRPr/>
          </a:p>
        </p:txBody>
      </p:sp>
      <p:sp>
        <p:nvSpPr>
          <p:cNvPr id="394" name="Google Shape;394;p40"/>
          <p:cNvSpPr txBox="1"/>
          <p:nvPr>
            <p:ph idx="4" type="subTitle"/>
          </p:nvPr>
        </p:nvSpPr>
        <p:spPr>
          <a:xfrm>
            <a:off x="3337171" y="2183800"/>
            <a:ext cx="2469600" cy="49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Food moveis</a:t>
            </a:r>
            <a:endParaRPr/>
          </a:p>
        </p:txBody>
      </p:sp>
      <p:sp>
        <p:nvSpPr>
          <p:cNvPr id="395" name="Google Shape;395;p40"/>
          <p:cNvSpPr txBox="1"/>
          <p:nvPr>
            <p:ph idx="5" type="subTitle"/>
          </p:nvPr>
        </p:nvSpPr>
        <p:spPr>
          <a:xfrm>
            <a:off x="5959251" y="2603600"/>
            <a:ext cx="2469600" cy="81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Gerados </a:t>
            </a:r>
            <a:r>
              <a:rPr lang="en"/>
              <a:t>exclusivamente</a:t>
            </a:r>
            <a:r>
              <a:rPr lang="en"/>
              <a:t> por humanos.</a:t>
            </a:r>
            <a:endParaRPr/>
          </a:p>
        </p:txBody>
      </p:sp>
      <p:sp>
        <p:nvSpPr>
          <p:cNvPr id="396" name="Google Shape;396;p40"/>
          <p:cNvSpPr txBox="1"/>
          <p:nvPr>
            <p:ph idx="6" type="subTitle"/>
          </p:nvPr>
        </p:nvSpPr>
        <p:spPr>
          <a:xfrm>
            <a:off x="5959256" y="2183800"/>
            <a:ext cx="2469600" cy="49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Food</a:t>
            </a:r>
            <a:r>
              <a:rPr lang="en"/>
              <a:t> pão</a:t>
            </a:r>
            <a:endParaRPr/>
          </a:p>
        </p:txBody>
      </p:sp>
      <p:sp>
        <p:nvSpPr>
          <p:cNvPr id="397" name="Google Shape;397;p40"/>
          <p:cNvSpPr/>
          <p:nvPr/>
        </p:nvSpPr>
        <p:spPr>
          <a:xfrm>
            <a:off x="8523225" y="4572625"/>
            <a:ext cx="541500" cy="431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eadex Pro"/>
                <a:ea typeface="Readex Pro"/>
                <a:cs typeface="Readex Pro"/>
                <a:sym typeface="Readex Pro"/>
              </a:rPr>
              <a:t>10</a:t>
            </a:r>
            <a:endParaRPr>
              <a:latin typeface="Readex Pro"/>
              <a:ea typeface="Readex Pro"/>
              <a:cs typeface="Readex Pro"/>
              <a:sym typeface="Readex Pr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41"/>
          <p:cNvSpPr txBox="1"/>
          <p:nvPr>
            <p:ph type="title"/>
          </p:nvPr>
        </p:nvSpPr>
        <p:spPr>
          <a:xfrm>
            <a:off x="715100" y="535000"/>
            <a:ext cx="7713900" cy="6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Fome</a:t>
            </a:r>
            <a:endParaRPr/>
          </a:p>
        </p:txBody>
      </p:sp>
      <p:sp>
        <p:nvSpPr>
          <p:cNvPr id="403" name="Google Shape;403;p41"/>
          <p:cNvSpPr txBox="1"/>
          <p:nvPr>
            <p:ph idx="2" type="subTitle"/>
          </p:nvPr>
        </p:nvSpPr>
        <p:spPr>
          <a:xfrm>
            <a:off x="715100" y="1796350"/>
            <a:ext cx="5413800" cy="49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Sistema de </a:t>
            </a:r>
            <a:r>
              <a:rPr lang="en" sz="2000"/>
              <a:t>energía</a:t>
            </a:r>
            <a:r>
              <a:rPr lang="en" sz="2000"/>
              <a:t> para seres vivos</a:t>
            </a:r>
            <a:endParaRPr sz="2000"/>
          </a:p>
        </p:txBody>
      </p:sp>
      <p:sp>
        <p:nvSpPr>
          <p:cNvPr id="404" name="Google Shape;404;p41"/>
          <p:cNvSpPr txBox="1"/>
          <p:nvPr>
            <p:ph idx="6" type="subTitle"/>
          </p:nvPr>
        </p:nvSpPr>
        <p:spPr>
          <a:xfrm>
            <a:off x="715125" y="2711900"/>
            <a:ext cx="6645900" cy="49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A reprodução ocorre quando se </a:t>
            </a:r>
            <a:r>
              <a:rPr lang="en" sz="2000"/>
              <a:t>alimentam</a:t>
            </a:r>
            <a:r>
              <a:rPr lang="en" sz="2000"/>
              <a:t>  </a:t>
            </a:r>
            <a:endParaRPr sz="2000"/>
          </a:p>
        </p:txBody>
      </p:sp>
      <p:sp>
        <p:nvSpPr>
          <p:cNvPr id="405" name="Google Shape;405;p41"/>
          <p:cNvSpPr/>
          <p:nvPr/>
        </p:nvSpPr>
        <p:spPr>
          <a:xfrm rot="-8100000">
            <a:off x="6463196" y="-806782"/>
            <a:ext cx="2575003" cy="2683574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p41"/>
          <p:cNvSpPr/>
          <p:nvPr/>
        </p:nvSpPr>
        <p:spPr>
          <a:xfrm rot="-721361">
            <a:off x="6383733" y="1991085"/>
            <a:ext cx="1283568" cy="1337688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p41"/>
          <p:cNvSpPr txBox="1"/>
          <p:nvPr>
            <p:ph idx="6" type="subTitle"/>
          </p:nvPr>
        </p:nvSpPr>
        <p:spPr>
          <a:xfrm>
            <a:off x="715125" y="2227400"/>
            <a:ext cx="8027700" cy="49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A </a:t>
            </a:r>
            <a:r>
              <a:rPr lang="en" sz="2000"/>
              <a:t>condição</a:t>
            </a:r>
            <a:r>
              <a:rPr lang="en" sz="2000"/>
              <a:t> de morte é ativada por falta de comida</a:t>
            </a:r>
            <a:r>
              <a:rPr lang="en" sz="2000"/>
              <a:t>  </a:t>
            </a:r>
            <a:endParaRPr sz="2000"/>
          </a:p>
        </p:txBody>
      </p:sp>
      <p:sp>
        <p:nvSpPr>
          <p:cNvPr id="408" name="Google Shape;408;p41"/>
          <p:cNvSpPr txBox="1"/>
          <p:nvPr>
            <p:ph idx="2" type="subTitle"/>
          </p:nvPr>
        </p:nvSpPr>
        <p:spPr>
          <a:xfrm>
            <a:off x="715100" y="3207800"/>
            <a:ext cx="7515300" cy="49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Ambiente fica limpo depois das formigas coletarem </a:t>
            </a:r>
            <a:endParaRPr sz="2000"/>
          </a:p>
        </p:txBody>
      </p:sp>
      <p:sp>
        <p:nvSpPr>
          <p:cNvPr id="409" name="Google Shape;409;p41"/>
          <p:cNvSpPr/>
          <p:nvPr/>
        </p:nvSpPr>
        <p:spPr>
          <a:xfrm>
            <a:off x="8523225" y="4572625"/>
            <a:ext cx="541500" cy="431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eadex Pro"/>
                <a:ea typeface="Readex Pro"/>
                <a:cs typeface="Readex Pro"/>
                <a:sym typeface="Readex Pro"/>
              </a:rPr>
              <a:t>11</a:t>
            </a:r>
            <a:endParaRPr>
              <a:latin typeface="Readex Pro"/>
              <a:ea typeface="Readex Pro"/>
              <a:cs typeface="Readex Pro"/>
              <a:sym typeface="Readex Pr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42"/>
          <p:cNvSpPr txBox="1"/>
          <p:nvPr>
            <p:ph type="title"/>
          </p:nvPr>
        </p:nvSpPr>
        <p:spPr>
          <a:xfrm>
            <a:off x="715100" y="535000"/>
            <a:ext cx="7713900" cy="6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Fome</a:t>
            </a:r>
            <a:endParaRPr/>
          </a:p>
        </p:txBody>
      </p:sp>
      <p:sp>
        <p:nvSpPr>
          <p:cNvPr id="415" name="Google Shape;415;p42"/>
          <p:cNvSpPr/>
          <p:nvPr/>
        </p:nvSpPr>
        <p:spPr>
          <a:xfrm rot="-8100000">
            <a:off x="6463196" y="-806782"/>
            <a:ext cx="2575003" cy="2683574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42"/>
          <p:cNvSpPr/>
          <p:nvPr/>
        </p:nvSpPr>
        <p:spPr>
          <a:xfrm rot="-721361">
            <a:off x="6383733" y="1991085"/>
            <a:ext cx="1283568" cy="1337688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17" name="Google Shape;417;p42" title="Captura de tela 2025-05-22 02162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5625" y="1589450"/>
            <a:ext cx="2497250" cy="2513051"/>
          </a:xfrm>
          <a:prstGeom prst="rect">
            <a:avLst/>
          </a:prstGeom>
          <a:noFill/>
          <a:ln>
            <a:noFill/>
          </a:ln>
        </p:spPr>
      </p:pic>
      <p:sp>
        <p:nvSpPr>
          <p:cNvPr id="418" name="Google Shape;418;p42"/>
          <p:cNvSpPr/>
          <p:nvPr/>
        </p:nvSpPr>
        <p:spPr>
          <a:xfrm>
            <a:off x="3252875" y="2601275"/>
            <a:ext cx="622800" cy="311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eadex Pro"/>
              <a:ea typeface="Readex Pro"/>
              <a:cs typeface="Readex Pro"/>
              <a:sym typeface="Readex Pro"/>
            </a:endParaRPr>
          </a:p>
        </p:txBody>
      </p:sp>
      <p:pic>
        <p:nvPicPr>
          <p:cNvPr id="419" name="Google Shape;419;p42" title="Captura de tela 2025-05-22 023716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69425" y="1565965"/>
            <a:ext cx="2497249" cy="2536535"/>
          </a:xfrm>
          <a:prstGeom prst="rect">
            <a:avLst/>
          </a:prstGeom>
          <a:noFill/>
          <a:ln>
            <a:noFill/>
          </a:ln>
        </p:spPr>
      </p:pic>
      <p:sp>
        <p:nvSpPr>
          <p:cNvPr id="420" name="Google Shape;420;p42"/>
          <p:cNvSpPr/>
          <p:nvPr/>
        </p:nvSpPr>
        <p:spPr>
          <a:xfrm>
            <a:off x="8523225" y="4572625"/>
            <a:ext cx="541500" cy="431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eadex Pro"/>
                <a:ea typeface="Readex Pro"/>
                <a:cs typeface="Readex Pro"/>
                <a:sym typeface="Readex Pro"/>
              </a:rPr>
              <a:t>12</a:t>
            </a:r>
            <a:endParaRPr>
              <a:latin typeface="Readex Pro"/>
              <a:ea typeface="Readex Pro"/>
              <a:cs typeface="Readex Pro"/>
              <a:sym typeface="Readex Pr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43"/>
          <p:cNvSpPr txBox="1"/>
          <p:nvPr>
            <p:ph type="title"/>
          </p:nvPr>
        </p:nvSpPr>
        <p:spPr>
          <a:xfrm>
            <a:off x="715100" y="535000"/>
            <a:ext cx="7713900" cy="6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Obstáculos </a:t>
            </a:r>
            <a:endParaRPr/>
          </a:p>
        </p:txBody>
      </p:sp>
      <p:sp>
        <p:nvSpPr>
          <p:cNvPr id="426" name="Google Shape;426;p43"/>
          <p:cNvSpPr txBox="1"/>
          <p:nvPr>
            <p:ph idx="1" type="subTitle"/>
          </p:nvPr>
        </p:nvSpPr>
        <p:spPr>
          <a:xfrm>
            <a:off x="669700" y="2232750"/>
            <a:ext cx="2469600" cy="81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Geladeira, cadeiras.</a:t>
            </a:r>
            <a:endParaRPr/>
          </a:p>
        </p:txBody>
      </p:sp>
      <p:sp>
        <p:nvSpPr>
          <p:cNvPr id="427" name="Google Shape;427;p43"/>
          <p:cNvSpPr txBox="1"/>
          <p:nvPr>
            <p:ph idx="2" type="subTitle"/>
          </p:nvPr>
        </p:nvSpPr>
        <p:spPr>
          <a:xfrm>
            <a:off x="669700" y="1812950"/>
            <a:ext cx="2469600" cy="49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Alguns moveis</a:t>
            </a:r>
            <a:endParaRPr sz="2000"/>
          </a:p>
        </p:txBody>
      </p:sp>
      <p:sp>
        <p:nvSpPr>
          <p:cNvPr id="428" name="Google Shape;428;p43"/>
          <p:cNvSpPr txBox="1"/>
          <p:nvPr>
            <p:ph idx="3" type="subTitle"/>
          </p:nvPr>
        </p:nvSpPr>
        <p:spPr>
          <a:xfrm>
            <a:off x="669693" y="3099500"/>
            <a:ext cx="2469600" cy="81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Por serem menores não </a:t>
            </a:r>
            <a:r>
              <a:rPr lang="en"/>
              <a:t>conseguem</a:t>
            </a:r>
            <a:r>
              <a:rPr lang="en"/>
              <a:t> subir em </a:t>
            </a:r>
            <a:r>
              <a:rPr lang="en"/>
              <a:t>nenhuma</a:t>
            </a:r>
            <a:r>
              <a:rPr lang="en"/>
              <a:t> </a:t>
            </a:r>
            <a:r>
              <a:rPr lang="en"/>
              <a:t>móveis.</a:t>
            </a:r>
            <a:endParaRPr/>
          </a:p>
        </p:txBody>
      </p:sp>
      <p:sp>
        <p:nvSpPr>
          <p:cNvPr id="429" name="Google Shape;429;p43"/>
          <p:cNvSpPr txBox="1"/>
          <p:nvPr>
            <p:ph idx="4" type="subTitle"/>
          </p:nvPr>
        </p:nvSpPr>
        <p:spPr>
          <a:xfrm>
            <a:off x="669696" y="2679700"/>
            <a:ext cx="2469600" cy="49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Formigas solo</a:t>
            </a:r>
            <a:endParaRPr sz="2000"/>
          </a:p>
        </p:txBody>
      </p:sp>
      <p:sp>
        <p:nvSpPr>
          <p:cNvPr id="430" name="Google Shape;430;p43"/>
          <p:cNvSpPr txBox="1"/>
          <p:nvPr>
            <p:ph idx="5" type="subTitle"/>
          </p:nvPr>
        </p:nvSpPr>
        <p:spPr>
          <a:xfrm>
            <a:off x="3286975" y="2232750"/>
            <a:ext cx="2070000" cy="81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Elimina as formigas quando sobem em cima.</a:t>
            </a:r>
            <a:endParaRPr/>
          </a:p>
        </p:txBody>
      </p:sp>
      <p:sp>
        <p:nvSpPr>
          <p:cNvPr id="431" name="Google Shape;431;p43"/>
          <p:cNvSpPr txBox="1"/>
          <p:nvPr>
            <p:ph idx="6" type="subTitle"/>
          </p:nvPr>
        </p:nvSpPr>
        <p:spPr>
          <a:xfrm>
            <a:off x="3286981" y="1812950"/>
            <a:ext cx="2469600" cy="49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Fogão</a:t>
            </a:r>
            <a:endParaRPr sz="2000"/>
          </a:p>
        </p:txBody>
      </p:sp>
      <p:sp>
        <p:nvSpPr>
          <p:cNvPr id="432" name="Google Shape;432;p43"/>
          <p:cNvSpPr/>
          <p:nvPr/>
        </p:nvSpPr>
        <p:spPr>
          <a:xfrm>
            <a:off x="8523225" y="4572625"/>
            <a:ext cx="541500" cy="431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eadex Pro"/>
                <a:ea typeface="Readex Pro"/>
                <a:cs typeface="Readex Pro"/>
                <a:sym typeface="Readex Pro"/>
              </a:rPr>
              <a:t>13</a:t>
            </a:r>
            <a:endParaRPr>
              <a:latin typeface="Readex Pro"/>
              <a:ea typeface="Readex Pro"/>
              <a:cs typeface="Readex Pro"/>
              <a:sym typeface="Readex Pro"/>
            </a:endParaRPr>
          </a:p>
        </p:txBody>
      </p:sp>
      <p:pic>
        <p:nvPicPr>
          <p:cNvPr id="433" name="Google Shape;433;p43" title="formiga pegando fogo ‐ Feito com o Clipchamp.gif"/>
          <p:cNvPicPr preferRelativeResize="0"/>
          <p:nvPr/>
        </p:nvPicPr>
        <p:blipFill rotWithShape="1">
          <a:blip r:embed="rId3">
            <a:alphaModFix/>
          </a:blip>
          <a:srcRect b="0" l="13571" r="15926" t="0"/>
          <a:stretch/>
        </p:blipFill>
        <p:spPr>
          <a:xfrm>
            <a:off x="5473650" y="1541525"/>
            <a:ext cx="2834450" cy="2265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34" name="Google Shape;434;p43"/>
          <p:cNvCxnSpPr/>
          <p:nvPr/>
        </p:nvCxnSpPr>
        <p:spPr>
          <a:xfrm>
            <a:off x="7996775" y="2248100"/>
            <a:ext cx="622800" cy="622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35" name="Google Shape;435;p43"/>
          <p:cNvSpPr txBox="1"/>
          <p:nvPr/>
        </p:nvSpPr>
        <p:spPr>
          <a:xfrm>
            <a:off x="8308100" y="2758300"/>
            <a:ext cx="914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Readex Pro"/>
                <a:ea typeface="Readex Pro"/>
                <a:cs typeface="Readex Pro"/>
                <a:sym typeface="Readex Pro"/>
              </a:rPr>
              <a:t>Geladeira</a:t>
            </a:r>
            <a:endParaRPr sz="1000">
              <a:solidFill>
                <a:schemeClr val="accent1"/>
              </a:solidFill>
              <a:latin typeface="Readex Pro"/>
              <a:ea typeface="Readex Pro"/>
              <a:cs typeface="Readex Pro"/>
              <a:sym typeface="Readex Pro"/>
            </a:endParaRPr>
          </a:p>
        </p:txBody>
      </p:sp>
      <p:cxnSp>
        <p:nvCxnSpPr>
          <p:cNvPr id="436" name="Google Shape;436;p43"/>
          <p:cNvCxnSpPr/>
          <p:nvPr/>
        </p:nvCxnSpPr>
        <p:spPr>
          <a:xfrm rot="10800000">
            <a:off x="6693025" y="1281800"/>
            <a:ext cx="155700" cy="778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37" name="Google Shape;437;p43"/>
          <p:cNvSpPr txBox="1"/>
          <p:nvPr/>
        </p:nvSpPr>
        <p:spPr>
          <a:xfrm>
            <a:off x="6365475" y="1068625"/>
            <a:ext cx="622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Readex Pro"/>
                <a:ea typeface="Readex Pro"/>
                <a:cs typeface="Readex Pro"/>
                <a:sym typeface="Readex Pro"/>
              </a:rPr>
              <a:t>Fogão</a:t>
            </a:r>
            <a:endParaRPr sz="1000">
              <a:solidFill>
                <a:schemeClr val="accent1"/>
              </a:solidFill>
              <a:latin typeface="Readex Pro"/>
              <a:ea typeface="Readex Pro"/>
              <a:cs typeface="Readex Pro"/>
              <a:sym typeface="Readex Pr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44"/>
          <p:cNvSpPr txBox="1"/>
          <p:nvPr>
            <p:ph type="title"/>
          </p:nvPr>
        </p:nvSpPr>
        <p:spPr>
          <a:xfrm>
            <a:off x="3453525" y="296875"/>
            <a:ext cx="2112600" cy="6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Humano </a:t>
            </a:r>
            <a:endParaRPr/>
          </a:p>
        </p:txBody>
      </p:sp>
      <p:pic>
        <p:nvPicPr>
          <p:cNvPr id="443" name="Google Shape;443;p44" title="Captura de tela 2025-05-22 023109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3525" y="1210400"/>
            <a:ext cx="4026850" cy="219201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44" name="Google Shape;444;p44"/>
          <p:cNvCxnSpPr/>
          <p:nvPr/>
        </p:nvCxnSpPr>
        <p:spPr>
          <a:xfrm flipH="1">
            <a:off x="4502129" y="3066000"/>
            <a:ext cx="242100" cy="69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45" name="Google Shape;445;p44"/>
          <p:cNvSpPr txBox="1"/>
          <p:nvPr/>
        </p:nvSpPr>
        <p:spPr>
          <a:xfrm>
            <a:off x="3906899" y="3762101"/>
            <a:ext cx="1092900" cy="17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8FAFB"/>
                </a:solidFill>
                <a:latin typeface="Readex Pro"/>
                <a:ea typeface="Readex Pro"/>
                <a:cs typeface="Readex Pro"/>
                <a:sym typeface="Readex Pro"/>
              </a:rPr>
              <a:t>Comida “pão</a:t>
            </a:r>
            <a:r>
              <a:rPr lang="en" sz="900">
                <a:solidFill>
                  <a:srgbClr val="F8FAFB"/>
                </a:solidFill>
                <a:latin typeface="Readex Pro"/>
                <a:ea typeface="Readex Pro"/>
                <a:cs typeface="Readex Pro"/>
                <a:sym typeface="Readex Pro"/>
              </a:rPr>
              <a:t>”</a:t>
            </a:r>
            <a:endParaRPr sz="900">
              <a:solidFill>
                <a:srgbClr val="F8FAFB"/>
              </a:solidFill>
              <a:latin typeface="Readex Pro"/>
              <a:ea typeface="Readex Pro"/>
              <a:cs typeface="Readex Pro"/>
              <a:sym typeface="Readex Pro"/>
            </a:endParaRPr>
          </a:p>
        </p:txBody>
      </p:sp>
      <p:sp>
        <p:nvSpPr>
          <p:cNvPr id="446" name="Google Shape;446;p44"/>
          <p:cNvSpPr/>
          <p:nvPr/>
        </p:nvSpPr>
        <p:spPr>
          <a:xfrm>
            <a:off x="206025" y="1020613"/>
            <a:ext cx="2974800" cy="5577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eadex Pro"/>
                <a:ea typeface="Readex Pro"/>
                <a:cs typeface="Readex Pro"/>
                <a:sym typeface="Readex Pro"/>
              </a:rPr>
              <a:t>Pequena chance de aparecer a cada tick</a:t>
            </a:r>
            <a:endParaRPr b="1" sz="1200">
              <a:latin typeface="Readex Pro"/>
              <a:ea typeface="Readex Pro"/>
              <a:cs typeface="Readex Pro"/>
              <a:sym typeface="Readex Pro"/>
            </a:endParaRPr>
          </a:p>
        </p:txBody>
      </p:sp>
      <p:sp>
        <p:nvSpPr>
          <p:cNvPr id="447" name="Google Shape;447;p44"/>
          <p:cNvSpPr/>
          <p:nvPr/>
        </p:nvSpPr>
        <p:spPr>
          <a:xfrm>
            <a:off x="206025" y="1691913"/>
            <a:ext cx="2974800" cy="5577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eadex Pro"/>
                <a:ea typeface="Readex Pro"/>
                <a:cs typeface="Readex Pro"/>
                <a:sym typeface="Readex Pro"/>
              </a:rPr>
              <a:t>Probabilidade de deixar comida</a:t>
            </a:r>
            <a:endParaRPr b="1" sz="1000">
              <a:latin typeface="Readex Pro"/>
              <a:ea typeface="Readex Pro"/>
              <a:cs typeface="Readex Pro"/>
              <a:sym typeface="Readex Pro"/>
            </a:endParaRPr>
          </a:p>
        </p:txBody>
      </p:sp>
      <p:sp>
        <p:nvSpPr>
          <p:cNvPr id="448" name="Google Shape;448;p44"/>
          <p:cNvSpPr/>
          <p:nvPr/>
        </p:nvSpPr>
        <p:spPr>
          <a:xfrm>
            <a:off x="206025" y="2363213"/>
            <a:ext cx="2974800" cy="5577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eadex Pro"/>
                <a:ea typeface="Readex Pro"/>
                <a:cs typeface="Readex Pro"/>
                <a:sym typeface="Readex Pro"/>
              </a:rPr>
              <a:t>Deixa a cozinha após um tempo</a:t>
            </a:r>
            <a:endParaRPr b="1">
              <a:latin typeface="Readex Pro"/>
              <a:ea typeface="Readex Pro"/>
              <a:cs typeface="Readex Pro"/>
              <a:sym typeface="Readex Pro"/>
            </a:endParaRPr>
          </a:p>
        </p:txBody>
      </p:sp>
      <p:sp>
        <p:nvSpPr>
          <p:cNvPr id="449" name="Google Shape;449;p44"/>
          <p:cNvSpPr/>
          <p:nvPr/>
        </p:nvSpPr>
        <p:spPr>
          <a:xfrm>
            <a:off x="206025" y="3034513"/>
            <a:ext cx="2974800" cy="5577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eadex Pro"/>
                <a:ea typeface="Readex Pro"/>
                <a:cs typeface="Readex Pro"/>
                <a:sym typeface="Readex Pro"/>
              </a:rPr>
              <a:t>Comida deixada pelo humano da mais energia</a:t>
            </a:r>
            <a:endParaRPr b="1">
              <a:latin typeface="Readex Pro"/>
              <a:ea typeface="Readex Pro"/>
              <a:cs typeface="Readex Pro"/>
              <a:sym typeface="Readex Pro"/>
            </a:endParaRPr>
          </a:p>
        </p:txBody>
      </p:sp>
      <p:sp>
        <p:nvSpPr>
          <p:cNvPr id="450" name="Google Shape;450;p44"/>
          <p:cNvSpPr/>
          <p:nvPr/>
        </p:nvSpPr>
        <p:spPr>
          <a:xfrm>
            <a:off x="8523225" y="4572625"/>
            <a:ext cx="541500" cy="431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eadex Pro"/>
                <a:ea typeface="Readex Pro"/>
                <a:cs typeface="Readex Pro"/>
                <a:sym typeface="Readex Pro"/>
              </a:rPr>
              <a:t>14</a:t>
            </a:r>
            <a:endParaRPr>
              <a:latin typeface="Readex Pro"/>
              <a:ea typeface="Readex Pro"/>
              <a:cs typeface="Readex Pro"/>
              <a:sym typeface="Readex Pr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45"/>
          <p:cNvSpPr txBox="1"/>
          <p:nvPr>
            <p:ph type="title"/>
          </p:nvPr>
        </p:nvSpPr>
        <p:spPr>
          <a:xfrm>
            <a:off x="715100" y="535000"/>
            <a:ext cx="7713900" cy="6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Predador - Sapo-cururu </a:t>
            </a:r>
            <a:endParaRPr/>
          </a:p>
        </p:txBody>
      </p:sp>
      <p:sp>
        <p:nvSpPr>
          <p:cNvPr id="456" name="Google Shape;456;p45"/>
          <p:cNvSpPr/>
          <p:nvPr/>
        </p:nvSpPr>
        <p:spPr>
          <a:xfrm rot="-2702146">
            <a:off x="7752852" y="1331281"/>
            <a:ext cx="1138602" cy="1186609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57" name="Google Shape;457;p45" title="Captura de tela 2025-05-22 021544.png"/>
          <p:cNvPicPr preferRelativeResize="0"/>
          <p:nvPr/>
        </p:nvPicPr>
        <p:blipFill rotWithShape="1">
          <a:blip r:embed="rId3">
            <a:alphaModFix/>
          </a:blip>
          <a:srcRect b="7495" l="49722" r="15130" t="54953"/>
          <a:stretch/>
        </p:blipFill>
        <p:spPr>
          <a:xfrm>
            <a:off x="5213950" y="1769575"/>
            <a:ext cx="2413100" cy="2594450"/>
          </a:xfrm>
          <a:prstGeom prst="rect">
            <a:avLst/>
          </a:prstGeom>
          <a:noFill/>
          <a:ln>
            <a:noFill/>
          </a:ln>
        </p:spPr>
      </p:pic>
      <p:sp>
        <p:nvSpPr>
          <p:cNvPr id="458" name="Google Shape;458;p45"/>
          <p:cNvSpPr/>
          <p:nvPr/>
        </p:nvSpPr>
        <p:spPr>
          <a:xfrm>
            <a:off x="8523225" y="4572625"/>
            <a:ext cx="541500" cy="431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eadex Pro"/>
                <a:ea typeface="Readex Pro"/>
                <a:cs typeface="Readex Pro"/>
                <a:sym typeface="Readex Pro"/>
              </a:rPr>
              <a:t>15</a:t>
            </a:r>
            <a:endParaRPr>
              <a:latin typeface="Readex Pro"/>
              <a:ea typeface="Readex Pro"/>
              <a:cs typeface="Readex Pro"/>
              <a:sym typeface="Readex Pro"/>
            </a:endParaRPr>
          </a:p>
        </p:txBody>
      </p:sp>
      <p:sp>
        <p:nvSpPr>
          <p:cNvPr id="459" name="Google Shape;459;p45"/>
          <p:cNvSpPr txBox="1"/>
          <p:nvPr/>
        </p:nvSpPr>
        <p:spPr>
          <a:xfrm>
            <a:off x="952500" y="1899450"/>
            <a:ext cx="36153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eadex Pro"/>
                <a:ea typeface="Readex Pro"/>
                <a:cs typeface="Readex Pro"/>
                <a:sym typeface="Readex Pro"/>
              </a:rPr>
              <a:t>O sapo predador do modelo inspira‐se no </a:t>
            </a:r>
            <a:r>
              <a:rPr b="1" lang="en">
                <a:latin typeface="Readex Pro"/>
                <a:ea typeface="Readex Pro"/>
                <a:cs typeface="Readex Pro"/>
                <a:sym typeface="Readex Pro"/>
              </a:rPr>
              <a:t>sapo‐cururu</a:t>
            </a:r>
            <a:r>
              <a:rPr lang="en">
                <a:latin typeface="Readex Pro"/>
                <a:ea typeface="Readex Pro"/>
                <a:cs typeface="Readex Pro"/>
                <a:sym typeface="Readex Pro"/>
              </a:rPr>
              <a:t> (</a:t>
            </a:r>
            <a:r>
              <a:rPr i="1" lang="en">
                <a:latin typeface="Readex Pro"/>
                <a:ea typeface="Readex Pro"/>
                <a:cs typeface="Readex Pro"/>
                <a:sym typeface="Readex Pro"/>
              </a:rPr>
              <a:t>Rhinella marina</a:t>
            </a:r>
            <a:r>
              <a:rPr lang="en">
                <a:latin typeface="Readex Pro"/>
                <a:ea typeface="Readex Pro"/>
                <a:cs typeface="Readex Pro"/>
                <a:sym typeface="Readex Pro"/>
              </a:rPr>
              <a:t>), um dos maiores anuros do Brasil. É um predador voraz de insetos e pequenos invertebrados, capturando milhares de presas por dia graças à sua </a:t>
            </a:r>
            <a:r>
              <a:rPr b="1" lang="en">
                <a:latin typeface="Readex Pro"/>
                <a:ea typeface="Readex Pro"/>
                <a:cs typeface="Readex Pro"/>
                <a:sym typeface="Readex Pro"/>
              </a:rPr>
              <a:t>língua extensível</a:t>
            </a:r>
            <a:r>
              <a:rPr lang="en">
                <a:latin typeface="Readex Pro"/>
                <a:ea typeface="Readex Pro"/>
                <a:cs typeface="Readex Pro"/>
                <a:sym typeface="Readex Pro"/>
              </a:rPr>
              <a:t>, que projeta com rapidez para agarrar formigas, cupins e outros invertebrados.</a:t>
            </a:r>
            <a:endParaRPr>
              <a:latin typeface="Readex Pro"/>
              <a:ea typeface="Readex Pro"/>
              <a:cs typeface="Readex Pro"/>
              <a:sym typeface="Readex Pr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46"/>
          <p:cNvSpPr txBox="1"/>
          <p:nvPr>
            <p:ph type="title"/>
          </p:nvPr>
        </p:nvSpPr>
        <p:spPr>
          <a:xfrm>
            <a:off x="715100" y="535000"/>
            <a:ext cx="7713900" cy="6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Comportamento dos Sapos </a:t>
            </a:r>
            <a:endParaRPr/>
          </a:p>
        </p:txBody>
      </p:sp>
      <p:sp>
        <p:nvSpPr>
          <p:cNvPr id="465" name="Google Shape;465;p46"/>
          <p:cNvSpPr/>
          <p:nvPr/>
        </p:nvSpPr>
        <p:spPr>
          <a:xfrm rot="-2702146">
            <a:off x="7752852" y="1331281"/>
            <a:ext cx="1138602" cy="1186609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466" name="Google Shape;466;p46"/>
          <p:cNvGraphicFramePr/>
          <p:nvPr/>
        </p:nvGraphicFramePr>
        <p:xfrm>
          <a:off x="828600" y="18126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{BD130BCB-8903-439E-B8DE-81E487F09A3E}</a:tableStyleId>
              </a:tblPr>
              <a:tblGrid>
                <a:gridCol w="564500"/>
                <a:gridCol w="32924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  <a:latin typeface="Readex Pro"/>
                          <a:ea typeface="Readex Pro"/>
                          <a:cs typeface="Readex Pro"/>
                          <a:sym typeface="Readex Pro"/>
                        </a:rPr>
                        <a:t>01</a:t>
                      </a:r>
                      <a:endParaRPr b="1" sz="1800">
                        <a:solidFill>
                          <a:schemeClr val="dk1"/>
                        </a:solidFill>
                        <a:latin typeface="Readex Pro"/>
                        <a:ea typeface="Readex Pro"/>
                        <a:cs typeface="Readex Pro"/>
                        <a:sym typeface="Readex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eadex Pro"/>
                          <a:ea typeface="Readex Pro"/>
                          <a:cs typeface="Readex Pro"/>
                          <a:sym typeface="Readex Pro"/>
                        </a:rPr>
                        <a:t>Agente Reativo Simples</a:t>
                      </a:r>
                      <a:r>
                        <a:rPr lang="en">
                          <a:solidFill>
                            <a:schemeClr val="dk1"/>
                          </a:solidFill>
                          <a:latin typeface="Readex Pro"/>
                          <a:ea typeface="Readex Pro"/>
                          <a:cs typeface="Readex Pro"/>
                          <a:sym typeface="Readex Pro"/>
                        </a:rPr>
                        <a:t> </a:t>
                      </a:r>
                      <a:endParaRPr>
                        <a:solidFill>
                          <a:schemeClr val="dk1"/>
                        </a:solidFill>
                        <a:latin typeface="Readex Pro"/>
                        <a:ea typeface="Readex Pro"/>
                        <a:cs typeface="Readex Pro"/>
                        <a:sym typeface="Readex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  <a:latin typeface="Readex Pro"/>
                          <a:ea typeface="Readex Pro"/>
                          <a:cs typeface="Readex Pro"/>
                          <a:sym typeface="Readex Pro"/>
                        </a:rPr>
                        <a:t>02</a:t>
                      </a:r>
                      <a:endParaRPr b="1" sz="1800">
                        <a:solidFill>
                          <a:schemeClr val="dk1"/>
                        </a:solidFill>
                        <a:latin typeface="Readex Pro"/>
                        <a:ea typeface="Readex Pro"/>
                        <a:cs typeface="Readex Pro"/>
                        <a:sym typeface="Readex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eadex Pro"/>
                          <a:ea typeface="Readex Pro"/>
                          <a:cs typeface="Readex Pro"/>
                          <a:sym typeface="Readex Pro"/>
                        </a:rPr>
                        <a:t>Raio de Caça Dinâmico</a:t>
                      </a:r>
                      <a:endParaRPr>
                        <a:solidFill>
                          <a:schemeClr val="dk1"/>
                        </a:solidFill>
                        <a:latin typeface="Readex Pro"/>
                        <a:ea typeface="Readex Pro"/>
                        <a:cs typeface="Readex Pro"/>
                        <a:sym typeface="Readex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  <a:latin typeface="Readex Pro"/>
                          <a:ea typeface="Readex Pro"/>
                          <a:cs typeface="Readex Pro"/>
                          <a:sym typeface="Readex Pro"/>
                        </a:rPr>
                        <a:t>03</a:t>
                      </a:r>
                      <a:endParaRPr b="1" sz="1800">
                        <a:solidFill>
                          <a:schemeClr val="dk1"/>
                        </a:solidFill>
                        <a:latin typeface="Readex Pro"/>
                        <a:ea typeface="Readex Pro"/>
                        <a:cs typeface="Readex Pro"/>
                        <a:sym typeface="Readex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eadex Pro"/>
                          <a:ea typeface="Readex Pro"/>
                          <a:cs typeface="Readex Pro"/>
                          <a:sym typeface="Readex Pro"/>
                        </a:rPr>
                        <a:t>Perseguição Direcionada</a:t>
                      </a:r>
                      <a:endParaRPr>
                        <a:solidFill>
                          <a:schemeClr val="dk1"/>
                        </a:solidFill>
                        <a:latin typeface="Readex Pro"/>
                        <a:ea typeface="Readex Pro"/>
                        <a:cs typeface="Readex Pro"/>
                        <a:sym typeface="Readex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  <a:latin typeface="Readex Pro"/>
                          <a:ea typeface="Readex Pro"/>
                          <a:cs typeface="Readex Pro"/>
                          <a:sym typeface="Readex Pro"/>
                        </a:rPr>
                        <a:t>04</a:t>
                      </a:r>
                      <a:endParaRPr b="1" sz="1800">
                        <a:solidFill>
                          <a:schemeClr val="dk1"/>
                        </a:solidFill>
                        <a:latin typeface="Readex Pro"/>
                        <a:ea typeface="Readex Pro"/>
                        <a:cs typeface="Readex Pro"/>
                        <a:sym typeface="Readex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eadex Pro"/>
                          <a:ea typeface="Readex Pro"/>
                          <a:cs typeface="Readex Pro"/>
                          <a:sym typeface="Readex Pro"/>
                        </a:rPr>
                        <a:t>Metabolismo e Sobrevivência</a:t>
                      </a:r>
                      <a:endParaRPr>
                        <a:solidFill>
                          <a:schemeClr val="dk1"/>
                        </a:solidFill>
                        <a:latin typeface="Readex Pro"/>
                        <a:ea typeface="Readex Pro"/>
                        <a:cs typeface="Readex Pro"/>
                        <a:sym typeface="Readex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  <a:latin typeface="Readex Pro"/>
                          <a:ea typeface="Readex Pro"/>
                          <a:cs typeface="Readex Pro"/>
                          <a:sym typeface="Readex Pro"/>
                        </a:rPr>
                        <a:t>05</a:t>
                      </a:r>
                      <a:endParaRPr b="1" sz="1800">
                        <a:solidFill>
                          <a:schemeClr val="dk1"/>
                        </a:solidFill>
                        <a:latin typeface="Readex Pro"/>
                        <a:ea typeface="Readex Pro"/>
                        <a:cs typeface="Readex Pro"/>
                        <a:sym typeface="Readex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eadex Pro"/>
                          <a:ea typeface="Readex Pro"/>
                          <a:cs typeface="Readex Pro"/>
                          <a:sym typeface="Readex Pro"/>
                        </a:rPr>
                        <a:t>Impacto na Colônia</a:t>
                      </a:r>
                      <a:endParaRPr>
                        <a:solidFill>
                          <a:schemeClr val="dk1"/>
                        </a:solidFill>
                        <a:latin typeface="Readex Pro"/>
                        <a:ea typeface="Readex Pro"/>
                        <a:cs typeface="Readex Pro"/>
                        <a:sym typeface="Readex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467" name="Google Shape;467;p46" title="Captura de tela 2025-05-22 021544.png"/>
          <p:cNvPicPr preferRelativeResize="0"/>
          <p:nvPr/>
        </p:nvPicPr>
        <p:blipFill rotWithShape="1">
          <a:blip r:embed="rId3">
            <a:alphaModFix/>
          </a:blip>
          <a:srcRect b="7495" l="49722" r="15130" t="54953"/>
          <a:stretch/>
        </p:blipFill>
        <p:spPr>
          <a:xfrm>
            <a:off x="5213950" y="1769575"/>
            <a:ext cx="2413100" cy="2594450"/>
          </a:xfrm>
          <a:prstGeom prst="rect">
            <a:avLst/>
          </a:prstGeom>
          <a:noFill/>
          <a:ln>
            <a:noFill/>
          </a:ln>
        </p:spPr>
      </p:pic>
      <p:sp>
        <p:nvSpPr>
          <p:cNvPr id="468" name="Google Shape;468;p46"/>
          <p:cNvSpPr/>
          <p:nvPr/>
        </p:nvSpPr>
        <p:spPr>
          <a:xfrm>
            <a:off x="8523225" y="4572625"/>
            <a:ext cx="541500" cy="431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eadex Pro"/>
                <a:ea typeface="Readex Pro"/>
                <a:cs typeface="Readex Pro"/>
                <a:sym typeface="Readex Pro"/>
              </a:rPr>
              <a:t>15</a:t>
            </a:r>
            <a:endParaRPr>
              <a:latin typeface="Readex Pro"/>
              <a:ea typeface="Readex Pro"/>
              <a:cs typeface="Readex Pro"/>
              <a:sym typeface="Readex Pr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47"/>
          <p:cNvSpPr txBox="1"/>
          <p:nvPr>
            <p:ph type="title"/>
          </p:nvPr>
        </p:nvSpPr>
        <p:spPr>
          <a:xfrm>
            <a:off x="2103150" y="1057750"/>
            <a:ext cx="4808100" cy="6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Sapos caçando </a:t>
            </a:r>
            <a:endParaRPr sz="3300"/>
          </a:p>
        </p:txBody>
      </p:sp>
      <p:pic>
        <p:nvPicPr>
          <p:cNvPr id="474" name="Google Shape;474;p47" title="formiga pegando fogo ‐ Feito com o Clipchamp (1).gif"/>
          <p:cNvPicPr preferRelativeResize="0"/>
          <p:nvPr/>
        </p:nvPicPr>
        <p:blipFill rotWithShape="1">
          <a:blip r:embed="rId3">
            <a:alphaModFix/>
          </a:blip>
          <a:srcRect b="0" l="15571" r="25445" t="0"/>
          <a:stretch/>
        </p:blipFill>
        <p:spPr>
          <a:xfrm>
            <a:off x="2957075" y="1929725"/>
            <a:ext cx="2951175" cy="2818775"/>
          </a:xfrm>
          <a:prstGeom prst="rect">
            <a:avLst/>
          </a:prstGeom>
          <a:noFill/>
          <a:ln>
            <a:noFill/>
          </a:ln>
        </p:spPr>
      </p:pic>
      <p:sp>
        <p:nvSpPr>
          <p:cNvPr id="475" name="Google Shape;475;p47"/>
          <p:cNvSpPr/>
          <p:nvPr/>
        </p:nvSpPr>
        <p:spPr>
          <a:xfrm>
            <a:off x="8523225" y="4572625"/>
            <a:ext cx="541500" cy="431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eadex Pro"/>
                <a:ea typeface="Readex Pro"/>
                <a:cs typeface="Readex Pro"/>
                <a:sym typeface="Readex Pro"/>
              </a:rPr>
              <a:t>16</a:t>
            </a:r>
            <a:endParaRPr>
              <a:latin typeface="Readex Pro"/>
              <a:ea typeface="Readex Pro"/>
              <a:cs typeface="Readex Pro"/>
              <a:sym typeface="Readex Pr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48"/>
          <p:cNvSpPr txBox="1"/>
          <p:nvPr>
            <p:ph idx="1" type="body"/>
          </p:nvPr>
        </p:nvSpPr>
        <p:spPr>
          <a:xfrm>
            <a:off x="3790487" y="1950750"/>
            <a:ext cx="2942400" cy="103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12121"/>
                </a:solidFill>
                <a:latin typeface="Kumbh Sans"/>
                <a:ea typeface="Kumbh Sans"/>
                <a:cs typeface="Kumbh Sans"/>
                <a:sym typeface="Kumbh Sans"/>
              </a:rPr>
              <a:t>Opções para a alteração de variáveis da simulação, como população das formigas, sapo e etc.</a:t>
            </a:r>
            <a:endParaRPr>
              <a:solidFill>
                <a:srgbClr val="212121"/>
              </a:solidFill>
            </a:endParaRPr>
          </a:p>
        </p:txBody>
      </p:sp>
      <p:sp>
        <p:nvSpPr>
          <p:cNvPr id="481" name="Google Shape;481;p48"/>
          <p:cNvSpPr txBox="1"/>
          <p:nvPr>
            <p:ph type="title"/>
          </p:nvPr>
        </p:nvSpPr>
        <p:spPr>
          <a:xfrm>
            <a:off x="3706150" y="844725"/>
            <a:ext cx="3534300" cy="6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Configurações da simulação</a:t>
            </a:r>
            <a:endParaRPr/>
          </a:p>
        </p:txBody>
      </p:sp>
      <p:sp>
        <p:nvSpPr>
          <p:cNvPr id="482" name="Google Shape;482;p48"/>
          <p:cNvSpPr/>
          <p:nvPr/>
        </p:nvSpPr>
        <p:spPr>
          <a:xfrm rot="-3764725">
            <a:off x="6624484" y="318745"/>
            <a:ext cx="1045861" cy="1089958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83" name="Google Shape;483;p48" title="Captura de tela 2025-05-22 021709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25750" y="3099963"/>
            <a:ext cx="3221900" cy="1209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84" name="Google Shape;484;p48" title="Captura de tela 2025-05-22 021635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08149" y="609738"/>
            <a:ext cx="1748225" cy="3349425"/>
          </a:xfrm>
          <a:prstGeom prst="rect">
            <a:avLst/>
          </a:prstGeom>
          <a:noFill/>
          <a:ln>
            <a:noFill/>
          </a:ln>
        </p:spPr>
      </p:pic>
      <p:sp>
        <p:nvSpPr>
          <p:cNvPr id="485" name="Google Shape;485;p48"/>
          <p:cNvSpPr/>
          <p:nvPr/>
        </p:nvSpPr>
        <p:spPr>
          <a:xfrm>
            <a:off x="8523225" y="4572625"/>
            <a:ext cx="541500" cy="431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eadex Pro"/>
                <a:ea typeface="Readex Pro"/>
                <a:cs typeface="Readex Pro"/>
                <a:sym typeface="Readex Pro"/>
              </a:rPr>
              <a:t>17</a:t>
            </a:r>
            <a:endParaRPr>
              <a:latin typeface="Readex Pro"/>
              <a:ea typeface="Readex Pro"/>
              <a:cs typeface="Readex Pro"/>
              <a:sym typeface="Readex Pr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49"/>
          <p:cNvSpPr txBox="1"/>
          <p:nvPr>
            <p:ph type="title"/>
          </p:nvPr>
        </p:nvSpPr>
        <p:spPr>
          <a:xfrm>
            <a:off x="715100" y="535000"/>
            <a:ext cx="7713900" cy="6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Referências</a:t>
            </a:r>
            <a:endParaRPr/>
          </a:p>
        </p:txBody>
      </p:sp>
      <p:sp>
        <p:nvSpPr>
          <p:cNvPr id="491" name="Google Shape;491;p49"/>
          <p:cNvSpPr/>
          <p:nvPr/>
        </p:nvSpPr>
        <p:spPr>
          <a:xfrm rot="-8100000">
            <a:off x="6463196" y="-806782"/>
            <a:ext cx="2575003" cy="2683574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" name="Google Shape;492;p49"/>
          <p:cNvSpPr/>
          <p:nvPr/>
        </p:nvSpPr>
        <p:spPr>
          <a:xfrm rot="-721361">
            <a:off x="6383733" y="1991085"/>
            <a:ext cx="1283568" cy="1337688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3" name="Google Shape;493;p49"/>
          <p:cNvSpPr/>
          <p:nvPr/>
        </p:nvSpPr>
        <p:spPr>
          <a:xfrm>
            <a:off x="8523225" y="4572625"/>
            <a:ext cx="541500" cy="431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eadex Pro"/>
                <a:ea typeface="Readex Pro"/>
                <a:cs typeface="Readex Pro"/>
                <a:sym typeface="Readex Pro"/>
              </a:rPr>
              <a:t>18</a:t>
            </a:r>
            <a:endParaRPr>
              <a:latin typeface="Readex Pro"/>
              <a:ea typeface="Readex Pro"/>
              <a:cs typeface="Readex Pro"/>
              <a:sym typeface="Readex Pro"/>
            </a:endParaRPr>
          </a:p>
        </p:txBody>
      </p:sp>
      <p:sp>
        <p:nvSpPr>
          <p:cNvPr id="494" name="Google Shape;494;p49"/>
          <p:cNvSpPr txBox="1"/>
          <p:nvPr/>
        </p:nvSpPr>
        <p:spPr>
          <a:xfrm>
            <a:off x="0" y="1475725"/>
            <a:ext cx="8306700" cy="31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/>
              <a:t>UNIVERSIDADE DE LISBOA.</a:t>
            </a:r>
            <a:r>
              <a:rPr lang="en" sz="1200"/>
              <a:t> </a:t>
            </a:r>
            <a:r>
              <a:rPr i="1" lang="en" sz="1200"/>
              <a:t>Tutorial de NetLogo</a:t>
            </a:r>
            <a:r>
              <a:rPr lang="en" sz="1200"/>
              <a:t>. PRISMA, c2025. Disponível em:</a:t>
            </a:r>
            <a:r>
              <a:rPr lang="en" sz="1200">
                <a:uFill>
                  <a:noFill/>
                </a:uFill>
                <a:hlinkClick r:id="rId3"/>
              </a:rPr>
              <a:t> </a:t>
            </a:r>
            <a:r>
              <a:rPr lang="en" sz="1200" u="sng">
                <a:solidFill>
                  <a:srgbClr val="1155CC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https://cftc.ciencias.ulisboa.pt/PRISMA/capitulos/netlogo/topico1.php</a:t>
            </a:r>
            <a:r>
              <a:rPr lang="en" sz="1200"/>
              <a:t>. Acesso em: 20 maio 2025.</a:t>
            </a: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/>
              <a:t>VALENTE, Thales Levi Azevedo</a:t>
            </a:r>
            <a:r>
              <a:rPr lang="en" sz="1200"/>
              <a:t> (Org.). </a:t>
            </a:r>
            <a:r>
              <a:rPr i="1" lang="en" sz="1200"/>
              <a:t>Manual de instruções: modificando o modelo de formigas em NetLogo</a:t>
            </a:r>
            <a:r>
              <a:rPr lang="en" sz="1200"/>
              <a:t>. São Luís: Universidade Federal do Maranhão, 2024. 11 p.</a:t>
            </a: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/>
              <a:t>WILENSKY, Uri.</a:t>
            </a:r>
            <a:r>
              <a:rPr lang="en" sz="1200"/>
              <a:t> </a:t>
            </a:r>
            <a:r>
              <a:rPr i="1" lang="en" sz="1200"/>
              <a:t>NetLogo</a:t>
            </a:r>
            <a:r>
              <a:rPr lang="en" sz="1200"/>
              <a:t> [programa de computador]. Evanston, IL: Center for Connected Learning and Computer-Based Modeling, Northwestern University, 1999. Disponível em:</a:t>
            </a:r>
            <a:r>
              <a:rPr lang="en" sz="1200">
                <a:uFill>
                  <a:noFill/>
                </a:uFill>
                <a:hlinkClick r:id="rId5"/>
              </a:rPr>
              <a:t> </a:t>
            </a:r>
            <a:r>
              <a:rPr lang="en" sz="1200" u="sng">
                <a:solidFill>
                  <a:srgbClr val="1155CC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https://ccl.northwestern.edu/netlogo/</a:t>
            </a:r>
            <a:r>
              <a:rPr lang="en" sz="1200"/>
              <a:t>. Acesso em: 20 maio 2025.</a:t>
            </a: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WILENSKY, Uri.</a:t>
            </a:r>
            <a:r>
              <a:rPr lang="en" sz="1200"/>
              <a:t> </a:t>
            </a:r>
            <a:r>
              <a:rPr i="1" lang="en" sz="1200"/>
              <a:t>NetLogo User Manual</a:t>
            </a:r>
            <a:r>
              <a:rPr lang="en" sz="1200"/>
              <a:t> [manual]. Evanston, IL: Center for Connected Learning and Computer-Based Modeling, Northwestern University, 1999. Disponível em: https://ccl.northwestern.edu/netlogo/docs/. Acesso em: 22 maio 2025.</a:t>
            </a:r>
            <a:endParaRPr sz="1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2"/>
          <p:cNvSpPr txBox="1"/>
          <p:nvPr>
            <p:ph type="title"/>
          </p:nvPr>
        </p:nvSpPr>
        <p:spPr>
          <a:xfrm>
            <a:off x="715100" y="535000"/>
            <a:ext cx="7713900" cy="657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Objetivo da atividade</a:t>
            </a:r>
            <a:endParaRPr/>
          </a:p>
        </p:txBody>
      </p:sp>
      <p:graphicFrame>
        <p:nvGraphicFramePr>
          <p:cNvPr id="259" name="Google Shape;259;p32"/>
          <p:cNvGraphicFramePr/>
          <p:nvPr/>
        </p:nvGraphicFramePr>
        <p:xfrm>
          <a:off x="715050" y="217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{BD130BCB-8903-439E-B8DE-81E487F09A3E}</a:tableStyleId>
              </a:tblPr>
              <a:tblGrid>
                <a:gridCol w="2623250"/>
                <a:gridCol w="5090650"/>
              </a:tblGrid>
              <a:tr h="235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hlink"/>
                          </a:solidFill>
                          <a:uFill>
                            <a:noFill/>
                          </a:uFill>
                          <a:latin typeface="Readex Pro"/>
                          <a:ea typeface="Readex Pro"/>
                          <a:cs typeface="Readex Pro"/>
                          <a:sym typeface="Readex Pro"/>
                          <a:hlinkClick/>
                        </a:rPr>
                        <a:t>F</a:t>
                      </a:r>
                      <a:r>
                        <a:rPr b="1" lang="en">
                          <a:solidFill>
                            <a:schemeClr val="dk1"/>
                          </a:solidFill>
                          <a:latin typeface="Readex Pro"/>
                          <a:ea typeface="Readex Pro"/>
                          <a:cs typeface="Readex Pro"/>
                          <a:sym typeface="Readex Pro"/>
                        </a:rPr>
                        <a:t>erramenta</a:t>
                      </a:r>
                      <a:endParaRPr b="1">
                        <a:solidFill>
                          <a:schemeClr val="dk1"/>
                        </a:solidFill>
                        <a:latin typeface="Readex Pro"/>
                        <a:ea typeface="Readex Pro"/>
                        <a:cs typeface="Readex Pro"/>
                        <a:sym typeface="Readex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eadex Pro"/>
                          <a:ea typeface="Readex Pro"/>
                          <a:cs typeface="Readex Pro"/>
                          <a:sym typeface="Readex Pro"/>
                        </a:rPr>
                        <a:t>NetLogo (NetLogo Web: Ants) </a:t>
                      </a:r>
                      <a:endParaRPr>
                        <a:solidFill>
                          <a:schemeClr val="dk1"/>
                        </a:solidFill>
                        <a:latin typeface="Readex Pro"/>
                        <a:ea typeface="Readex Pro"/>
                        <a:cs typeface="Readex Pro"/>
                        <a:sym typeface="Readex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1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  <a:latin typeface="Readex Pro"/>
                          <a:ea typeface="Readex Pro"/>
                          <a:cs typeface="Readex Pro"/>
                          <a:sym typeface="Readex Pro"/>
                        </a:rPr>
                        <a:t>Alunos</a:t>
                      </a:r>
                      <a:endParaRPr b="1">
                        <a:solidFill>
                          <a:schemeClr val="dk1"/>
                        </a:solidFill>
                        <a:latin typeface="Readex Pro"/>
                        <a:ea typeface="Readex Pro"/>
                        <a:cs typeface="Readex Pro"/>
                        <a:sym typeface="Readex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eadex Pro"/>
                          <a:ea typeface="Readex Pro"/>
                          <a:cs typeface="Readex Pro"/>
                          <a:sym typeface="Readex Pro"/>
                        </a:rPr>
                        <a:t>Euderlan Freire, Hissa Bárbara, Lucas Silva</a:t>
                      </a:r>
                      <a:endParaRPr>
                        <a:solidFill>
                          <a:schemeClr val="dk1"/>
                        </a:solidFill>
                        <a:latin typeface="Readex Pro"/>
                        <a:ea typeface="Readex Pro"/>
                        <a:cs typeface="Readex Pro"/>
                        <a:sym typeface="Readex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5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  <a:latin typeface="Readex Pro"/>
                          <a:ea typeface="Readex Pro"/>
                          <a:cs typeface="Readex Pro"/>
                          <a:sym typeface="Readex Pro"/>
                        </a:rPr>
                        <a:t>Professor </a:t>
                      </a:r>
                      <a:endParaRPr b="1">
                        <a:solidFill>
                          <a:schemeClr val="dk1"/>
                        </a:solidFill>
                        <a:latin typeface="Readex Pro"/>
                        <a:ea typeface="Readex Pro"/>
                        <a:cs typeface="Readex Pro"/>
                        <a:sym typeface="Readex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eadex Pro"/>
                          <a:ea typeface="Readex Pro"/>
                          <a:cs typeface="Readex Pro"/>
                          <a:sym typeface="Readex Pro"/>
                        </a:rPr>
                        <a:t>Dr. Thales Levi Azevedo</a:t>
                      </a:r>
                      <a:endParaRPr>
                        <a:solidFill>
                          <a:schemeClr val="dk1"/>
                        </a:solidFill>
                        <a:latin typeface="Readex Pro"/>
                        <a:ea typeface="Readex Pro"/>
                        <a:cs typeface="Readex Pro"/>
                        <a:sym typeface="Readex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7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000">
                        <a:solidFill>
                          <a:schemeClr val="dk1"/>
                        </a:solidFill>
                        <a:latin typeface="Readex Pro"/>
                        <a:ea typeface="Readex Pro"/>
                        <a:cs typeface="Readex Pro"/>
                        <a:sym typeface="Readex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4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000">
                        <a:solidFill>
                          <a:schemeClr val="dk1"/>
                        </a:solidFill>
                        <a:latin typeface="Readex Pro"/>
                        <a:ea typeface="Readex Pro"/>
                        <a:cs typeface="Readex Pro"/>
                        <a:sym typeface="Readex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00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t/>
                      </a:r>
                      <a:endParaRPr sz="900">
                        <a:solidFill>
                          <a:schemeClr val="dk1"/>
                        </a:solidFill>
                        <a:latin typeface="Readex Pro"/>
                        <a:ea typeface="Readex Pro"/>
                        <a:cs typeface="Readex Pro"/>
                        <a:sym typeface="Readex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60" name="Google Shape;260;p32"/>
          <p:cNvSpPr txBox="1"/>
          <p:nvPr/>
        </p:nvSpPr>
        <p:spPr>
          <a:xfrm>
            <a:off x="715050" y="1192000"/>
            <a:ext cx="7713900" cy="5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Readex Pro"/>
                <a:ea typeface="Readex Pro"/>
                <a:cs typeface="Readex Pro"/>
                <a:sym typeface="Readex Pro"/>
              </a:rPr>
              <a:t>Estimular a compreensão dos conceitos de Inteligência Artificial e modelagem baseada em agentes através da modificação criativa do modelo de formigas no NetLogo</a:t>
            </a:r>
            <a:endParaRPr b="1">
              <a:solidFill>
                <a:schemeClr val="dk1"/>
              </a:solidFill>
              <a:latin typeface="Readex Pro"/>
              <a:ea typeface="Readex Pro"/>
              <a:cs typeface="Readex Pro"/>
              <a:sym typeface="Readex Pro"/>
            </a:endParaRPr>
          </a:p>
        </p:txBody>
      </p:sp>
      <p:sp>
        <p:nvSpPr>
          <p:cNvPr id="261" name="Google Shape;261;p32"/>
          <p:cNvSpPr/>
          <p:nvPr/>
        </p:nvSpPr>
        <p:spPr>
          <a:xfrm>
            <a:off x="8588225" y="4572634"/>
            <a:ext cx="476400" cy="431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eadex Pro"/>
                <a:ea typeface="Readex Pro"/>
                <a:cs typeface="Readex Pro"/>
                <a:sym typeface="Readex Pro"/>
              </a:rPr>
              <a:t>2</a:t>
            </a:r>
            <a:endParaRPr>
              <a:latin typeface="Readex Pro"/>
              <a:ea typeface="Readex Pro"/>
              <a:cs typeface="Readex Pro"/>
              <a:sym typeface="Readex Pr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50"/>
          <p:cNvSpPr txBox="1"/>
          <p:nvPr>
            <p:ph type="ctrTitle"/>
          </p:nvPr>
        </p:nvSpPr>
        <p:spPr>
          <a:xfrm>
            <a:off x="2646300" y="635525"/>
            <a:ext cx="3851400" cy="103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Obrigado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3"/>
          <p:cNvSpPr txBox="1"/>
          <p:nvPr>
            <p:ph type="title"/>
          </p:nvPr>
        </p:nvSpPr>
        <p:spPr>
          <a:xfrm>
            <a:off x="3568600" y="1793550"/>
            <a:ext cx="4860300" cy="6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Introdução</a:t>
            </a:r>
            <a:endParaRPr sz="3300"/>
          </a:p>
        </p:txBody>
      </p:sp>
      <p:sp>
        <p:nvSpPr>
          <p:cNvPr id="267" name="Google Shape;267;p33"/>
          <p:cNvSpPr txBox="1"/>
          <p:nvPr>
            <p:ph idx="1" type="subTitle"/>
          </p:nvPr>
        </p:nvSpPr>
        <p:spPr>
          <a:xfrm>
            <a:off x="3568600" y="2416650"/>
            <a:ext cx="4860300" cy="11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NetLogo é uma ferramenta usada </a:t>
            </a:r>
            <a:r>
              <a:rPr lang="en" sz="1400"/>
              <a:t>para</a:t>
            </a:r>
            <a:r>
              <a:rPr lang="en" sz="1400"/>
              <a:t> simular sistemas com vários agentes.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Com regras simples, é </a:t>
            </a:r>
            <a:r>
              <a:rPr lang="en" sz="1400"/>
              <a:t>possível</a:t>
            </a:r>
            <a:r>
              <a:rPr lang="en" sz="1400"/>
              <a:t> ver como eles se comportam e interagem.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68" name="Google Shape;268;p33"/>
          <p:cNvSpPr/>
          <p:nvPr/>
        </p:nvSpPr>
        <p:spPr>
          <a:xfrm>
            <a:off x="8588225" y="4572634"/>
            <a:ext cx="476400" cy="431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eadex Pro"/>
                <a:ea typeface="Readex Pro"/>
                <a:cs typeface="Readex Pro"/>
                <a:sym typeface="Readex Pro"/>
              </a:rPr>
              <a:t>3</a:t>
            </a:r>
            <a:endParaRPr>
              <a:latin typeface="Readex Pro"/>
              <a:ea typeface="Readex Pro"/>
              <a:cs typeface="Readex Pro"/>
              <a:sym typeface="Readex Pr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4"/>
          <p:cNvSpPr txBox="1"/>
          <p:nvPr>
            <p:ph type="title"/>
          </p:nvPr>
        </p:nvSpPr>
        <p:spPr>
          <a:xfrm>
            <a:off x="776725" y="1949600"/>
            <a:ext cx="846000" cy="49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74" name="Google Shape;274;p34"/>
          <p:cNvSpPr txBox="1"/>
          <p:nvPr>
            <p:ph idx="1" type="subTitle"/>
          </p:nvPr>
        </p:nvSpPr>
        <p:spPr>
          <a:xfrm>
            <a:off x="1622450" y="2416450"/>
            <a:ext cx="2888100" cy="6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Formigas se movem pelo ambiente buscando comida.</a:t>
            </a:r>
            <a:endParaRPr/>
          </a:p>
        </p:txBody>
      </p:sp>
      <p:sp>
        <p:nvSpPr>
          <p:cNvPr id="275" name="Google Shape;275;p34"/>
          <p:cNvSpPr txBox="1"/>
          <p:nvPr>
            <p:ph idx="2" type="subTitle"/>
          </p:nvPr>
        </p:nvSpPr>
        <p:spPr>
          <a:xfrm>
            <a:off x="1684088" y="1949600"/>
            <a:ext cx="2888100" cy="49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</a:t>
            </a:r>
            <a:r>
              <a:rPr lang="en" sz="2000"/>
              <a:t>mportamentos das formigas</a:t>
            </a:r>
            <a:endParaRPr sz="1800"/>
          </a:p>
        </p:txBody>
      </p:sp>
      <p:sp>
        <p:nvSpPr>
          <p:cNvPr id="276" name="Google Shape;276;p34"/>
          <p:cNvSpPr txBox="1"/>
          <p:nvPr>
            <p:ph idx="15" type="title"/>
          </p:nvPr>
        </p:nvSpPr>
        <p:spPr>
          <a:xfrm>
            <a:off x="715050" y="243450"/>
            <a:ext cx="7713900" cy="6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 que a simulação busca representar:</a:t>
            </a:r>
            <a:endParaRPr/>
          </a:p>
        </p:txBody>
      </p:sp>
      <p:sp>
        <p:nvSpPr>
          <p:cNvPr id="277" name="Google Shape;277;p34"/>
          <p:cNvSpPr txBox="1"/>
          <p:nvPr>
            <p:ph idx="3" type="title"/>
          </p:nvPr>
        </p:nvSpPr>
        <p:spPr>
          <a:xfrm>
            <a:off x="4571913" y="1949600"/>
            <a:ext cx="846000" cy="49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78" name="Google Shape;278;p34"/>
          <p:cNvSpPr txBox="1"/>
          <p:nvPr>
            <p:ph idx="4" type="subTitle"/>
          </p:nvPr>
        </p:nvSpPr>
        <p:spPr>
          <a:xfrm>
            <a:off x="5479275" y="2164650"/>
            <a:ext cx="2888100" cy="6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Sapo atacam formigas que estão por perto.</a:t>
            </a:r>
            <a:endParaRPr/>
          </a:p>
        </p:txBody>
      </p:sp>
      <p:sp>
        <p:nvSpPr>
          <p:cNvPr id="279" name="Google Shape;279;p34"/>
          <p:cNvSpPr txBox="1"/>
          <p:nvPr>
            <p:ph idx="5" type="subTitle"/>
          </p:nvPr>
        </p:nvSpPr>
        <p:spPr>
          <a:xfrm>
            <a:off x="5479275" y="1745000"/>
            <a:ext cx="2888100" cy="49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Sapos predadores</a:t>
            </a:r>
            <a:endParaRPr/>
          </a:p>
        </p:txBody>
      </p:sp>
      <p:sp>
        <p:nvSpPr>
          <p:cNvPr id="280" name="Google Shape;280;p34"/>
          <p:cNvSpPr txBox="1"/>
          <p:nvPr>
            <p:ph idx="6" type="title"/>
          </p:nvPr>
        </p:nvSpPr>
        <p:spPr>
          <a:xfrm>
            <a:off x="776725" y="3494650"/>
            <a:ext cx="846000" cy="49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81" name="Google Shape;281;p34"/>
          <p:cNvSpPr txBox="1"/>
          <p:nvPr>
            <p:ph idx="7" type="subTitle"/>
          </p:nvPr>
        </p:nvSpPr>
        <p:spPr>
          <a:xfrm>
            <a:off x="1622450" y="3965250"/>
            <a:ext cx="2888100" cy="6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Humanos tem uma chance de aparecer, e quando aparecem </a:t>
            </a:r>
            <a:r>
              <a:rPr lang="en"/>
              <a:t>têm</a:t>
            </a:r>
            <a:r>
              <a:rPr lang="en"/>
              <a:t> uma chance de deixar comida.</a:t>
            </a:r>
            <a:endParaRPr/>
          </a:p>
        </p:txBody>
      </p:sp>
      <p:sp>
        <p:nvSpPr>
          <p:cNvPr id="282" name="Google Shape;282;p34"/>
          <p:cNvSpPr txBox="1"/>
          <p:nvPr>
            <p:ph idx="8" type="subTitle"/>
          </p:nvPr>
        </p:nvSpPr>
        <p:spPr>
          <a:xfrm>
            <a:off x="1622725" y="3203100"/>
            <a:ext cx="3011100" cy="65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Aparição aleatória de humanos</a:t>
            </a:r>
            <a:endParaRPr sz="2000"/>
          </a:p>
        </p:txBody>
      </p:sp>
      <p:sp>
        <p:nvSpPr>
          <p:cNvPr id="283" name="Google Shape;283;p34"/>
          <p:cNvSpPr txBox="1"/>
          <p:nvPr>
            <p:ph idx="9" type="title"/>
          </p:nvPr>
        </p:nvSpPr>
        <p:spPr>
          <a:xfrm>
            <a:off x="4633550" y="3364200"/>
            <a:ext cx="846000" cy="49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84" name="Google Shape;284;p34"/>
          <p:cNvSpPr txBox="1"/>
          <p:nvPr>
            <p:ph idx="13" type="subTitle"/>
          </p:nvPr>
        </p:nvSpPr>
        <p:spPr>
          <a:xfrm>
            <a:off x="5479275" y="3622900"/>
            <a:ext cx="2888100" cy="6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Formigas morrem quando encostam no fogão.</a:t>
            </a:r>
            <a:endParaRPr/>
          </a:p>
        </p:txBody>
      </p:sp>
      <p:sp>
        <p:nvSpPr>
          <p:cNvPr id="285" name="Google Shape;285;p34"/>
          <p:cNvSpPr txBox="1"/>
          <p:nvPr>
            <p:ph idx="14" type="subTitle"/>
          </p:nvPr>
        </p:nvSpPr>
        <p:spPr>
          <a:xfrm>
            <a:off x="5479275" y="3203100"/>
            <a:ext cx="2888100" cy="49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Perigo fogão aceso</a:t>
            </a:r>
            <a:endParaRPr sz="2000"/>
          </a:p>
        </p:txBody>
      </p:sp>
      <p:sp>
        <p:nvSpPr>
          <p:cNvPr id="286" name="Google Shape;286;p34"/>
          <p:cNvSpPr/>
          <p:nvPr/>
        </p:nvSpPr>
        <p:spPr>
          <a:xfrm>
            <a:off x="8588225" y="4572634"/>
            <a:ext cx="476400" cy="431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eadex Pro"/>
                <a:ea typeface="Readex Pro"/>
                <a:cs typeface="Readex Pro"/>
                <a:sym typeface="Readex Pro"/>
              </a:rPr>
              <a:t>4</a:t>
            </a:r>
            <a:endParaRPr>
              <a:latin typeface="Readex Pro"/>
              <a:ea typeface="Readex Pro"/>
              <a:cs typeface="Readex Pro"/>
              <a:sym typeface="Readex Pr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5"/>
          <p:cNvSpPr txBox="1"/>
          <p:nvPr>
            <p:ph type="title"/>
          </p:nvPr>
        </p:nvSpPr>
        <p:spPr>
          <a:xfrm>
            <a:off x="715050" y="2037225"/>
            <a:ext cx="5931900" cy="94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Implementações</a:t>
            </a:r>
            <a:endParaRPr sz="3300"/>
          </a:p>
        </p:txBody>
      </p:sp>
      <p:sp>
        <p:nvSpPr>
          <p:cNvPr id="292" name="Google Shape;292;p35"/>
          <p:cNvSpPr txBox="1"/>
          <p:nvPr>
            <p:ph idx="2" type="title"/>
          </p:nvPr>
        </p:nvSpPr>
        <p:spPr>
          <a:xfrm>
            <a:off x="715050" y="1195425"/>
            <a:ext cx="5931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93" name="Google Shape;293;p35"/>
          <p:cNvSpPr txBox="1"/>
          <p:nvPr>
            <p:ph idx="1" type="subTitle"/>
          </p:nvPr>
        </p:nvSpPr>
        <p:spPr>
          <a:xfrm>
            <a:off x="953150" y="2647325"/>
            <a:ext cx="5931900" cy="4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Kumbh Sans"/>
                <a:ea typeface="Kumbh Sans"/>
                <a:cs typeface="Kumbh Sans"/>
                <a:sym typeface="Kumbh Sans"/>
              </a:rPr>
              <a:t>O que foi Implementado?</a:t>
            </a:r>
            <a:endParaRPr sz="1400">
              <a:latin typeface="Kumbh Sans"/>
              <a:ea typeface="Kumbh Sans"/>
              <a:cs typeface="Kumbh Sans"/>
              <a:sym typeface="Kumbh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94" name="Google Shape;294;p35"/>
          <p:cNvSpPr/>
          <p:nvPr/>
        </p:nvSpPr>
        <p:spPr>
          <a:xfrm rot="-900113">
            <a:off x="5544954" y="-784730"/>
            <a:ext cx="2263829" cy="2359279"/>
          </a:xfrm>
          <a:custGeom>
            <a:rect b="b" l="l" r="r" t="t"/>
            <a:pathLst>
              <a:path extrusionOk="0" h="209503" w="201027">
                <a:moveTo>
                  <a:pt x="87038" y="1"/>
                </a:moveTo>
                <a:cubicBezTo>
                  <a:pt x="86898" y="1"/>
                  <a:pt x="86756" y="29"/>
                  <a:pt x="86620" y="89"/>
                </a:cubicBezTo>
                <a:cubicBezTo>
                  <a:pt x="80754" y="2636"/>
                  <a:pt x="77708" y="5739"/>
                  <a:pt x="77568" y="9311"/>
                </a:cubicBezTo>
                <a:cubicBezTo>
                  <a:pt x="77370" y="14383"/>
                  <a:pt x="83196" y="18712"/>
                  <a:pt x="86088" y="20541"/>
                </a:cubicBezTo>
                <a:cubicBezTo>
                  <a:pt x="82232" y="23719"/>
                  <a:pt x="79831" y="28155"/>
                  <a:pt x="79831" y="33070"/>
                </a:cubicBezTo>
                <a:cubicBezTo>
                  <a:pt x="79831" y="39661"/>
                  <a:pt x="84140" y="45387"/>
                  <a:pt x="90502" y="48368"/>
                </a:cubicBezTo>
                <a:cubicBezTo>
                  <a:pt x="92584" y="49341"/>
                  <a:pt x="92873" y="52045"/>
                  <a:pt x="91077" y="53481"/>
                </a:cubicBezTo>
                <a:cubicBezTo>
                  <a:pt x="87471" y="56366"/>
                  <a:pt x="84517" y="60885"/>
                  <a:pt x="82528" y="66370"/>
                </a:cubicBezTo>
                <a:lnTo>
                  <a:pt x="63863" y="47869"/>
                </a:lnTo>
                <a:cubicBezTo>
                  <a:pt x="63755" y="47765"/>
                  <a:pt x="63620" y="47717"/>
                  <a:pt x="63500" y="47631"/>
                </a:cubicBezTo>
                <a:cubicBezTo>
                  <a:pt x="63386" y="47548"/>
                  <a:pt x="63300" y="47435"/>
                  <a:pt x="63171" y="47371"/>
                </a:cubicBezTo>
                <a:lnTo>
                  <a:pt x="47182" y="39203"/>
                </a:lnTo>
                <a:cubicBezTo>
                  <a:pt x="46804" y="39012"/>
                  <a:pt x="46409" y="38933"/>
                  <a:pt x="46016" y="38933"/>
                </a:cubicBezTo>
                <a:cubicBezTo>
                  <a:pt x="45810" y="38933"/>
                  <a:pt x="45606" y="38955"/>
                  <a:pt x="45405" y="38994"/>
                </a:cubicBezTo>
                <a:lnTo>
                  <a:pt x="33768" y="21237"/>
                </a:lnTo>
                <a:cubicBezTo>
                  <a:pt x="33570" y="20932"/>
                  <a:pt x="33237" y="20766"/>
                  <a:pt x="32898" y="20766"/>
                </a:cubicBezTo>
                <a:cubicBezTo>
                  <a:pt x="32702" y="20766"/>
                  <a:pt x="32504" y="20821"/>
                  <a:pt x="32327" y="20936"/>
                </a:cubicBezTo>
                <a:cubicBezTo>
                  <a:pt x="31846" y="21251"/>
                  <a:pt x="31712" y="21895"/>
                  <a:pt x="32027" y="22377"/>
                </a:cubicBezTo>
                <a:lnTo>
                  <a:pt x="43667" y="40136"/>
                </a:lnTo>
                <a:cubicBezTo>
                  <a:pt x="43597" y="40236"/>
                  <a:pt x="43502" y="40303"/>
                  <a:pt x="43447" y="40412"/>
                </a:cubicBezTo>
                <a:cubicBezTo>
                  <a:pt x="42749" y="41777"/>
                  <a:pt x="43290" y="43448"/>
                  <a:pt x="44656" y="44147"/>
                </a:cubicBezTo>
                <a:lnTo>
                  <a:pt x="60262" y="52117"/>
                </a:lnTo>
                <a:lnTo>
                  <a:pt x="80809" y="72482"/>
                </a:lnTo>
                <a:cubicBezTo>
                  <a:pt x="80189" y="75544"/>
                  <a:pt x="79831" y="78785"/>
                  <a:pt x="79831" y="82169"/>
                </a:cubicBezTo>
                <a:cubicBezTo>
                  <a:pt x="79831" y="86683"/>
                  <a:pt x="80441" y="90968"/>
                  <a:pt x="81517" y="94867"/>
                </a:cubicBezTo>
                <a:lnTo>
                  <a:pt x="52729" y="103965"/>
                </a:lnTo>
                <a:cubicBezTo>
                  <a:pt x="52624" y="103999"/>
                  <a:pt x="52547" y="104075"/>
                  <a:pt x="52447" y="104120"/>
                </a:cubicBezTo>
                <a:cubicBezTo>
                  <a:pt x="52278" y="104197"/>
                  <a:pt x="52120" y="104278"/>
                  <a:pt x="51968" y="104387"/>
                </a:cubicBezTo>
                <a:cubicBezTo>
                  <a:pt x="51810" y="104499"/>
                  <a:pt x="51679" y="104628"/>
                  <a:pt x="51550" y="104769"/>
                </a:cubicBezTo>
                <a:cubicBezTo>
                  <a:pt x="51479" y="104848"/>
                  <a:pt x="51384" y="104893"/>
                  <a:pt x="51319" y="104979"/>
                </a:cubicBezTo>
                <a:lnTo>
                  <a:pt x="30651" y="133436"/>
                </a:lnTo>
                <a:cubicBezTo>
                  <a:pt x="30238" y="134003"/>
                  <a:pt x="30102" y="134673"/>
                  <a:pt x="30162" y="135322"/>
                </a:cubicBezTo>
                <a:lnTo>
                  <a:pt x="708" y="150687"/>
                </a:lnTo>
                <a:cubicBezTo>
                  <a:pt x="198" y="150951"/>
                  <a:pt x="0" y="151581"/>
                  <a:pt x="265" y="152089"/>
                </a:cubicBezTo>
                <a:cubicBezTo>
                  <a:pt x="451" y="152444"/>
                  <a:pt x="816" y="152649"/>
                  <a:pt x="1190" y="152649"/>
                </a:cubicBezTo>
                <a:cubicBezTo>
                  <a:pt x="1352" y="152649"/>
                  <a:pt x="1517" y="152611"/>
                  <a:pt x="1669" y="152530"/>
                </a:cubicBezTo>
                <a:lnTo>
                  <a:pt x="31128" y="137163"/>
                </a:lnTo>
                <a:cubicBezTo>
                  <a:pt x="31180" y="137208"/>
                  <a:pt x="31209" y="137273"/>
                  <a:pt x="31266" y="137315"/>
                </a:cubicBezTo>
                <a:cubicBezTo>
                  <a:pt x="31760" y="137673"/>
                  <a:pt x="32330" y="137843"/>
                  <a:pt x="32895" y="137843"/>
                </a:cubicBezTo>
                <a:cubicBezTo>
                  <a:pt x="33753" y="137843"/>
                  <a:pt x="34598" y="137447"/>
                  <a:pt x="35141" y="136700"/>
                </a:cubicBezTo>
                <a:lnTo>
                  <a:pt x="55273" y="108983"/>
                </a:lnTo>
                <a:lnTo>
                  <a:pt x="83341" y="100111"/>
                </a:lnTo>
                <a:cubicBezTo>
                  <a:pt x="84121" y="101919"/>
                  <a:pt x="85006" y="103600"/>
                  <a:pt x="85998" y="105124"/>
                </a:cubicBezTo>
                <a:lnTo>
                  <a:pt x="78929" y="110297"/>
                </a:lnTo>
                <a:cubicBezTo>
                  <a:pt x="78922" y="110304"/>
                  <a:pt x="78920" y="110311"/>
                  <a:pt x="78913" y="110316"/>
                </a:cubicBezTo>
                <a:cubicBezTo>
                  <a:pt x="78765" y="110425"/>
                  <a:pt x="78662" y="110588"/>
                  <a:pt x="78538" y="110726"/>
                </a:cubicBezTo>
                <a:cubicBezTo>
                  <a:pt x="78417" y="110864"/>
                  <a:pt x="78269" y="110983"/>
                  <a:pt x="78176" y="111138"/>
                </a:cubicBezTo>
                <a:cubicBezTo>
                  <a:pt x="78173" y="111146"/>
                  <a:pt x="78164" y="111150"/>
                  <a:pt x="78162" y="111158"/>
                </a:cubicBezTo>
                <a:lnTo>
                  <a:pt x="60441" y="142080"/>
                </a:lnTo>
                <a:lnTo>
                  <a:pt x="36381" y="161792"/>
                </a:lnTo>
                <a:cubicBezTo>
                  <a:pt x="35225" y="162739"/>
                  <a:pt x="35048" y="164425"/>
                  <a:pt x="35947" y="165608"/>
                </a:cubicBezTo>
                <a:lnTo>
                  <a:pt x="13378" y="203778"/>
                </a:lnTo>
                <a:cubicBezTo>
                  <a:pt x="13085" y="204271"/>
                  <a:pt x="13250" y="204910"/>
                  <a:pt x="13746" y="205201"/>
                </a:cubicBezTo>
                <a:cubicBezTo>
                  <a:pt x="13910" y="205299"/>
                  <a:pt x="14094" y="205347"/>
                  <a:pt x="14273" y="205347"/>
                </a:cubicBezTo>
                <a:cubicBezTo>
                  <a:pt x="14630" y="205347"/>
                  <a:pt x="14976" y="205166"/>
                  <a:pt x="15169" y="204834"/>
                </a:cubicBezTo>
                <a:lnTo>
                  <a:pt x="37757" y="166628"/>
                </a:lnTo>
                <a:cubicBezTo>
                  <a:pt x="37888" y="166648"/>
                  <a:pt x="38010" y="166714"/>
                  <a:pt x="38141" y="166714"/>
                </a:cubicBezTo>
                <a:cubicBezTo>
                  <a:pt x="38761" y="166714"/>
                  <a:pt x="39384" y="166507"/>
                  <a:pt x="39899" y="166085"/>
                </a:cubicBezTo>
                <a:lnTo>
                  <a:pt x="64354" y="146048"/>
                </a:lnTo>
                <a:cubicBezTo>
                  <a:pt x="64378" y="146029"/>
                  <a:pt x="64387" y="146001"/>
                  <a:pt x="64411" y="145979"/>
                </a:cubicBezTo>
                <a:cubicBezTo>
                  <a:pt x="64638" y="145781"/>
                  <a:pt x="64845" y="145557"/>
                  <a:pt x="65003" y="145283"/>
                </a:cubicBezTo>
                <a:lnTo>
                  <a:pt x="82683" y="114427"/>
                </a:lnTo>
                <a:lnTo>
                  <a:pt x="89501" y="109438"/>
                </a:lnTo>
                <a:cubicBezTo>
                  <a:pt x="91661" y="111568"/>
                  <a:pt x="94087" y="113108"/>
                  <a:pt x="96691" y="113869"/>
                </a:cubicBezTo>
                <a:cubicBezTo>
                  <a:pt x="96493" y="114148"/>
                  <a:pt x="96288" y="114410"/>
                  <a:pt x="96128" y="114744"/>
                </a:cubicBezTo>
                <a:lnTo>
                  <a:pt x="93572" y="120062"/>
                </a:lnTo>
                <a:cubicBezTo>
                  <a:pt x="92706" y="122149"/>
                  <a:pt x="92885" y="124083"/>
                  <a:pt x="93445" y="125683"/>
                </a:cubicBezTo>
                <a:cubicBezTo>
                  <a:pt x="94273" y="128051"/>
                  <a:pt x="93171" y="130605"/>
                  <a:pt x="90829" y="131502"/>
                </a:cubicBezTo>
                <a:cubicBezTo>
                  <a:pt x="80665" y="135393"/>
                  <a:pt x="73447" y="145216"/>
                  <a:pt x="73447" y="156751"/>
                </a:cubicBezTo>
                <a:lnTo>
                  <a:pt x="73447" y="181507"/>
                </a:lnTo>
                <a:cubicBezTo>
                  <a:pt x="73447" y="195922"/>
                  <a:pt x="84326" y="208511"/>
                  <a:pt x="98711" y="209444"/>
                </a:cubicBezTo>
                <a:cubicBezTo>
                  <a:pt x="99315" y="209483"/>
                  <a:pt x="99916" y="209502"/>
                  <a:pt x="100512" y="209502"/>
                </a:cubicBezTo>
                <a:cubicBezTo>
                  <a:pt x="115462" y="209502"/>
                  <a:pt x="127580" y="197384"/>
                  <a:pt x="127580" y="182434"/>
                </a:cubicBezTo>
                <a:lnTo>
                  <a:pt x="127580" y="156751"/>
                </a:lnTo>
                <a:cubicBezTo>
                  <a:pt x="127580" y="145104"/>
                  <a:pt x="120218" y="135200"/>
                  <a:pt x="109897" y="131387"/>
                </a:cubicBezTo>
                <a:cubicBezTo>
                  <a:pt x="107770" y="130603"/>
                  <a:pt x="106673" y="128220"/>
                  <a:pt x="107567" y="126136"/>
                </a:cubicBezTo>
                <a:cubicBezTo>
                  <a:pt x="108297" y="124438"/>
                  <a:pt x="108590" y="122323"/>
                  <a:pt x="107453" y="120060"/>
                </a:cubicBezTo>
                <a:lnTo>
                  <a:pt x="104899" y="114744"/>
                </a:lnTo>
                <a:cubicBezTo>
                  <a:pt x="104739" y="114410"/>
                  <a:pt x="104532" y="114148"/>
                  <a:pt x="104336" y="113869"/>
                </a:cubicBezTo>
                <a:cubicBezTo>
                  <a:pt x="106940" y="113108"/>
                  <a:pt x="109363" y="111568"/>
                  <a:pt x="111526" y="109438"/>
                </a:cubicBezTo>
                <a:lnTo>
                  <a:pt x="118344" y="114427"/>
                </a:lnTo>
                <a:lnTo>
                  <a:pt x="136024" y="145283"/>
                </a:lnTo>
                <a:cubicBezTo>
                  <a:pt x="136182" y="145557"/>
                  <a:pt x="136389" y="145781"/>
                  <a:pt x="136616" y="145979"/>
                </a:cubicBezTo>
                <a:cubicBezTo>
                  <a:pt x="136639" y="146001"/>
                  <a:pt x="136647" y="146029"/>
                  <a:pt x="136673" y="146048"/>
                </a:cubicBezTo>
                <a:lnTo>
                  <a:pt x="161126" y="166085"/>
                </a:lnTo>
                <a:cubicBezTo>
                  <a:pt x="161643" y="166507"/>
                  <a:pt x="162266" y="166714"/>
                  <a:pt x="162883" y="166714"/>
                </a:cubicBezTo>
                <a:cubicBezTo>
                  <a:pt x="163017" y="166714"/>
                  <a:pt x="163138" y="166648"/>
                  <a:pt x="163267" y="166628"/>
                </a:cubicBezTo>
                <a:lnTo>
                  <a:pt x="185855" y="204834"/>
                </a:lnTo>
                <a:cubicBezTo>
                  <a:pt x="186051" y="205166"/>
                  <a:pt x="186396" y="205347"/>
                  <a:pt x="186754" y="205347"/>
                </a:cubicBezTo>
                <a:cubicBezTo>
                  <a:pt x="186933" y="205347"/>
                  <a:pt x="187114" y="205299"/>
                  <a:pt x="187281" y="205201"/>
                </a:cubicBezTo>
                <a:cubicBezTo>
                  <a:pt x="187777" y="204910"/>
                  <a:pt x="187939" y="204271"/>
                  <a:pt x="187648" y="203778"/>
                </a:cubicBezTo>
                <a:lnTo>
                  <a:pt x="165080" y="165608"/>
                </a:lnTo>
                <a:cubicBezTo>
                  <a:pt x="165976" y="164425"/>
                  <a:pt x="165802" y="162739"/>
                  <a:pt x="164646" y="161792"/>
                </a:cubicBezTo>
                <a:lnTo>
                  <a:pt x="140586" y="142080"/>
                </a:lnTo>
                <a:lnTo>
                  <a:pt x="122865" y="111158"/>
                </a:lnTo>
                <a:cubicBezTo>
                  <a:pt x="122861" y="111148"/>
                  <a:pt x="122853" y="111146"/>
                  <a:pt x="122849" y="111138"/>
                </a:cubicBezTo>
                <a:cubicBezTo>
                  <a:pt x="122758" y="110983"/>
                  <a:pt x="122610" y="110864"/>
                  <a:pt x="122489" y="110726"/>
                </a:cubicBezTo>
                <a:cubicBezTo>
                  <a:pt x="122362" y="110585"/>
                  <a:pt x="122260" y="110425"/>
                  <a:pt x="122114" y="110316"/>
                </a:cubicBezTo>
                <a:cubicBezTo>
                  <a:pt x="122107" y="110311"/>
                  <a:pt x="122105" y="110301"/>
                  <a:pt x="122097" y="110297"/>
                </a:cubicBezTo>
                <a:lnTo>
                  <a:pt x="115029" y="105124"/>
                </a:lnTo>
                <a:cubicBezTo>
                  <a:pt x="116021" y="103600"/>
                  <a:pt x="116906" y="101919"/>
                  <a:pt x="117683" y="100111"/>
                </a:cubicBezTo>
                <a:lnTo>
                  <a:pt x="145751" y="108983"/>
                </a:lnTo>
                <a:lnTo>
                  <a:pt x="165883" y="136698"/>
                </a:lnTo>
                <a:cubicBezTo>
                  <a:pt x="166427" y="137447"/>
                  <a:pt x="167273" y="137843"/>
                  <a:pt x="168132" y="137843"/>
                </a:cubicBezTo>
                <a:cubicBezTo>
                  <a:pt x="168697" y="137843"/>
                  <a:pt x="169267" y="137673"/>
                  <a:pt x="169761" y="137313"/>
                </a:cubicBezTo>
                <a:cubicBezTo>
                  <a:pt x="169818" y="137273"/>
                  <a:pt x="169847" y="137208"/>
                  <a:pt x="169899" y="137163"/>
                </a:cubicBezTo>
                <a:lnTo>
                  <a:pt x="199357" y="152528"/>
                </a:lnTo>
                <a:cubicBezTo>
                  <a:pt x="199510" y="152609"/>
                  <a:pt x="199675" y="152647"/>
                  <a:pt x="199837" y="152647"/>
                </a:cubicBezTo>
                <a:cubicBezTo>
                  <a:pt x="200211" y="152647"/>
                  <a:pt x="200574" y="152444"/>
                  <a:pt x="200760" y="152089"/>
                </a:cubicBezTo>
                <a:cubicBezTo>
                  <a:pt x="201027" y="151581"/>
                  <a:pt x="200829" y="150951"/>
                  <a:pt x="200318" y="150687"/>
                </a:cubicBezTo>
                <a:lnTo>
                  <a:pt x="170865" y="135322"/>
                </a:lnTo>
                <a:cubicBezTo>
                  <a:pt x="170924" y="134673"/>
                  <a:pt x="170786" y="134003"/>
                  <a:pt x="170376" y="133436"/>
                </a:cubicBezTo>
                <a:lnTo>
                  <a:pt x="149708" y="104981"/>
                </a:lnTo>
                <a:cubicBezTo>
                  <a:pt x="149643" y="104893"/>
                  <a:pt x="149548" y="104848"/>
                  <a:pt x="149476" y="104769"/>
                </a:cubicBezTo>
                <a:cubicBezTo>
                  <a:pt x="149348" y="104628"/>
                  <a:pt x="149216" y="104499"/>
                  <a:pt x="149059" y="104387"/>
                </a:cubicBezTo>
                <a:cubicBezTo>
                  <a:pt x="148906" y="104278"/>
                  <a:pt x="148749" y="104197"/>
                  <a:pt x="148580" y="104120"/>
                </a:cubicBezTo>
                <a:cubicBezTo>
                  <a:pt x="148480" y="104075"/>
                  <a:pt x="148403" y="103999"/>
                  <a:pt x="148298" y="103965"/>
                </a:cubicBezTo>
                <a:lnTo>
                  <a:pt x="119510" y="94867"/>
                </a:lnTo>
                <a:cubicBezTo>
                  <a:pt x="120586" y="90968"/>
                  <a:pt x="121196" y="86683"/>
                  <a:pt x="121196" y="82169"/>
                </a:cubicBezTo>
                <a:cubicBezTo>
                  <a:pt x="121196" y="78785"/>
                  <a:pt x="120841" y="75542"/>
                  <a:pt x="120221" y="72480"/>
                </a:cubicBezTo>
                <a:lnTo>
                  <a:pt x="140765" y="52117"/>
                </a:lnTo>
                <a:lnTo>
                  <a:pt x="156371" y="44147"/>
                </a:lnTo>
                <a:cubicBezTo>
                  <a:pt x="157737" y="43448"/>
                  <a:pt x="158276" y="41777"/>
                  <a:pt x="157580" y="40412"/>
                </a:cubicBezTo>
                <a:cubicBezTo>
                  <a:pt x="157525" y="40303"/>
                  <a:pt x="157429" y="40234"/>
                  <a:pt x="157360" y="40136"/>
                </a:cubicBezTo>
                <a:lnTo>
                  <a:pt x="169000" y="22377"/>
                </a:lnTo>
                <a:cubicBezTo>
                  <a:pt x="169315" y="21895"/>
                  <a:pt x="169181" y="21251"/>
                  <a:pt x="168700" y="20936"/>
                </a:cubicBezTo>
                <a:cubicBezTo>
                  <a:pt x="168523" y="20821"/>
                  <a:pt x="168325" y="20766"/>
                  <a:pt x="168129" y="20766"/>
                </a:cubicBezTo>
                <a:cubicBezTo>
                  <a:pt x="167789" y="20766"/>
                  <a:pt x="167457" y="20932"/>
                  <a:pt x="167259" y="21237"/>
                </a:cubicBezTo>
                <a:lnTo>
                  <a:pt x="155622" y="38994"/>
                </a:lnTo>
                <a:cubicBezTo>
                  <a:pt x="155421" y="38955"/>
                  <a:pt x="155216" y="38933"/>
                  <a:pt x="155011" y="38933"/>
                </a:cubicBezTo>
                <a:cubicBezTo>
                  <a:pt x="154618" y="38933"/>
                  <a:pt x="154222" y="39012"/>
                  <a:pt x="153845" y="39203"/>
                </a:cubicBezTo>
                <a:lnTo>
                  <a:pt x="137856" y="47371"/>
                </a:lnTo>
                <a:cubicBezTo>
                  <a:pt x="137727" y="47438"/>
                  <a:pt x="137643" y="47550"/>
                  <a:pt x="137527" y="47631"/>
                </a:cubicBezTo>
                <a:cubicBezTo>
                  <a:pt x="137407" y="47717"/>
                  <a:pt x="137271" y="47765"/>
                  <a:pt x="137164" y="47869"/>
                </a:cubicBezTo>
                <a:lnTo>
                  <a:pt x="118497" y="66372"/>
                </a:lnTo>
                <a:cubicBezTo>
                  <a:pt x="116467" y="60773"/>
                  <a:pt x="113429" y="56180"/>
                  <a:pt x="109726" y="53304"/>
                </a:cubicBezTo>
                <a:cubicBezTo>
                  <a:pt x="108006" y="51969"/>
                  <a:pt x="108288" y="49381"/>
                  <a:pt x="110267" y="48485"/>
                </a:cubicBezTo>
                <a:cubicBezTo>
                  <a:pt x="116770" y="45542"/>
                  <a:pt x="121196" y="39749"/>
                  <a:pt x="121196" y="33070"/>
                </a:cubicBezTo>
                <a:cubicBezTo>
                  <a:pt x="121196" y="28155"/>
                  <a:pt x="118795" y="23719"/>
                  <a:pt x="114939" y="20541"/>
                </a:cubicBezTo>
                <a:cubicBezTo>
                  <a:pt x="117831" y="18712"/>
                  <a:pt x="123657" y="14383"/>
                  <a:pt x="123459" y="9311"/>
                </a:cubicBezTo>
                <a:cubicBezTo>
                  <a:pt x="123318" y="5739"/>
                  <a:pt x="120273" y="2636"/>
                  <a:pt x="114407" y="89"/>
                </a:cubicBezTo>
                <a:cubicBezTo>
                  <a:pt x="114270" y="29"/>
                  <a:pt x="114129" y="1"/>
                  <a:pt x="113989" y="1"/>
                </a:cubicBezTo>
                <a:cubicBezTo>
                  <a:pt x="113587" y="1"/>
                  <a:pt x="113206" y="237"/>
                  <a:pt x="113038" y="628"/>
                </a:cubicBezTo>
                <a:cubicBezTo>
                  <a:pt x="112809" y="1155"/>
                  <a:pt x="113050" y="1768"/>
                  <a:pt x="113577" y="1997"/>
                </a:cubicBezTo>
                <a:cubicBezTo>
                  <a:pt x="118647" y="4198"/>
                  <a:pt x="121272" y="6688"/>
                  <a:pt x="121377" y="9392"/>
                </a:cubicBezTo>
                <a:cubicBezTo>
                  <a:pt x="121537" y="13415"/>
                  <a:pt x="116024" y="17512"/>
                  <a:pt x="113124" y="19219"/>
                </a:cubicBezTo>
                <a:cubicBezTo>
                  <a:pt x="109633" y="16940"/>
                  <a:pt x="105266" y="15568"/>
                  <a:pt x="100513" y="15568"/>
                </a:cubicBezTo>
                <a:cubicBezTo>
                  <a:pt x="95761" y="15568"/>
                  <a:pt x="91394" y="16940"/>
                  <a:pt x="87903" y="19219"/>
                </a:cubicBezTo>
                <a:cubicBezTo>
                  <a:pt x="85003" y="17512"/>
                  <a:pt x="79490" y="13415"/>
                  <a:pt x="79650" y="9392"/>
                </a:cubicBezTo>
                <a:cubicBezTo>
                  <a:pt x="79755" y="6688"/>
                  <a:pt x="82380" y="4198"/>
                  <a:pt x="87450" y="1997"/>
                </a:cubicBezTo>
                <a:cubicBezTo>
                  <a:pt x="87977" y="1766"/>
                  <a:pt x="88218" y="1155"/>
                  <a:pt x="87989" y="628"/>
                </a:cubicBezTo>
                <a:cubicBezTo>
                  <a:pt x="87821" y="237"/>
                  <a:pt x="87439" y="1"/>
                  <a:pt x="87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35"/>
          <p:cNvSpPr/>
          <p:nvPr/>
        </p:nvSpPr>
        <p:spPr>
          <a:xfrm>
            <a:off x="8588225" y="4572634"/>
            <a:ext cx="476400" cy="431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eadex Pro"/>
                <a:ea typeface="Readex Pro"/>
                <a:cs typeface="Readex Pro"/>
                <a:sym typeface="Readex Pro"/>
              </a:rPr>
              <a:t>5</a:t>
            </a:r>
            <a:endParaRPr>
              <a:latin typeface="Readex Pro"/>
              <a:ea typeface="Readex Pro"/>
              <a:cs typeface="Readex Pro"/>
              <a:sym typeface="Readex Pr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6"/>
          <p:cNvSpPr/>
          <p:nvPr/>
        </p:nvSpPr>
        <p:spPr>
          <a:xfrm>
            <a:off x="296075" y="980575"/>
            <a:ext cx="800100" cy="800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latin typeface="Readex Pro"/>
                <a:ea typeface="Readex Pro"/>
                <a:cs typeface="Readex Pro"/>
                <a:sym typeface="Readex Pro"/>
              </a:rPr>
              <a:t>01</a:t>
            </a:r>
            <a:endParaRPr b="1" sz="2200">
              <a:latin typeface="Readex Pro"/>
              <a:ea typeface="Readex Pro"/>
              <a:cs typeface="Readex Pro"/>
              <a:sym typeface="Readex Pro"/>
            </a:endParaRPr>
          </a:p>
        </p:txBody>
      </p:sp>
      <p:sp>
        <p:nvSpPr>
          <p:cNvPr id="301" name="Google Shape;301;p36"/>
          <p:cNvSpPr txBox="1"/>
          <p:nvPr/>
        </p:nvSpPr>
        <p:spPr>
          <a:xfrm>
            <a:off x="1174175" y="1132675"/>
            <a:ext cx="2924700" cy="49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highlight>
                  <a:srgbClr val="DDD7C7"/>
                </a:highlight>
                <a:latin typeface="Readex Pro"/>
                <a:ea typeface="Readex Pro"/>
                <a:cs typeface="Readex Pro"/>
                <a:sym typeface="Readex Pro"/>
              </a:rPr>
              <a:t>Castas de formigas </a:t>
            </a:r>
            <a:endParaRPr b="1" sz="2000">
              <a:solidFill>
                <a:schemeClr val="dk1"/>
              </a:solidFill>
              <a:highlight>
                <a:srgbClr val="DDD7C7"/>
              </a:highlight>
              <a:latin typeface="Readex Pro"/>
              <a:ea typeface="Readex Pro"/>
              <a:cs typeface="Readex Pro"/>
              <a:sym typeface="Readex Pro"/>
            </a:endParaRPr>
          </a:p>
        </p:txBody>
      </p:sp>
      <p:sp>
        <p:nvSpPr>
          <p:cNvPr id="302" name="Google Shape;302;p36"/>
          <p:cNvSpPr/>
          <p:nvPr/>
        </p:nvSpPr>
        <p:spPr>
          <a:xfrm>
            <a:off x="296075" y="2004875"/>
            <a:ext cx="800100" cy="800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latin typeface="Readex Pro"/>
                <a:ea typeface="Readex Pro"/>
                <a:cs typeface="Readex Pro"/>
                <a:sym typeface="Readex Pro"/>
              </a:rPr>
              <a:t>02</a:t>
            </a:r>
            <a:endParaRPr b="1" sz="2200">
              <a:latin typeface="Readex Pro"/>
              <a:ea typeface="Readex Pro"/>
              <a:cs typeface="Readex Pro"/>
              <a:sym typeface="Readex Pro"/>
            </a:endParaRPr>
          </a:p>
        </p:txBody>
      </p:sp>
      <p:sp>
        <p:nvSpPr>
          <p:cNvPr id="303" name="Google Shape;303;p36"/>
          <p:cNvSpPr txBox="1"/>
          <p:nvPr/>
        </p:nvSpPr>
        <p:spPr>
          <a:xfrm>
            <a:off x="1174175" y="3181275"/>
            <a:ext cx="2256600" cy="49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highlight>
                  <a:srgbClr val="DDD7C7"/>
                </a:highlight>
                <a:latin typeface="Readex Pro"/>
                <a:ea typeface="Readex Pro"/>
                <a:cs typeface="Readex Pro"/>
                <a:sym typeface="Readex Pro"/>
              </a:rPr>
              <a:t>Predadores</a:t>
            </a:r>
            <a:endParaRPr b="1" sz="2000">
              <a:solidFill>
                <a:schemeClr val="dk1"/>
              </a:solidFill>
              <a:highlight>
                <a:srgbClr val="DDD7C7"/>
              </a:highlight>
              <a:latin typeface="Readex Pro"/>
              <a:ea typeface="Readex Pro"/>
              <a:cs typeface="Readex Pro"/>
              <a:sym typeface="Readex Pro"/>
            </a:endParaRPr>
          </a:p>
        </p:txBody>
      </p:sp>
      <p:sp>
        <p:nvSpPr>
          <p:cNvPr id="304" name="Google Shape;304;p36"/>
          <p:cNvSpPr/>
          <p:nvPr/>
        </p:nvSpPr>
        <p:spPr>
          <a:xfrm>
            <a:off x="296075" y="3029175"/>
            <a:ext cx="800100" cy="800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latin typeface="Readex Pro"/>
                <a:ea typeface="Readex Pro"/>
                <a:cs typeface="Readex Pro"/>
                <a:sym typeface="Readex Pro"/>
              </a:rPr>
              <a:t>03</a:t>
            </a:r>
            <a:endParaRPr b="1" sz="2200">
              <a:latin typeface="Readex Pro"/>
              <a:ea typeface="Readex Pro"/>
              <a:cs typeface="Readex Pro"/>
              <a:sym typeface="Readex Pro"/>
            </a:endParaRPr>
          </a:p>
        </p:txBody>
      </p:sp>
      <p:sp>
        <p:nvSpPr>
          <p:cNvPr id="305" name="Google Shape;305;p36"/>
          <p:cNvSpPr txBox="1"/>
          <p:nvPr/>
        </p:nvSpPr>
        <p:spPr>
          <a:xfrm>
            <a:off x="1174175" y="2323800"/>
            <a:ext cx="2405400" cy="49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highlight>
                  <a:srgbClr val="DDD7C7"/>
                </a:highlight>
                <a:latin typeface="Readex Pro"/>
                <a:ea typeface="Readex Pro"/>
                <a:cs typeface="Readex Pro"/>
                <a:sym typeface="Readex Pro"/>
              </a:rPr>
              <a:t>Hierarquia de formigas</a:t>
            </a:r>
            <a:endParaRPr b="1" sz="2000">
              <a:solidFill>
                <a:schemeClr val="dk1"/>
              </a:solidFill>
              <a:highlight>
                <a:srgbClr val="DDD7C7"/>
              </a:highlight>
              <a:latin typeface="Readex Pro"/>
              <a:ea typeface="Readex Pro"/>
              <a:cs typeface="Readex Pro"/>
              <a:sym typeface="Readex Pro"/>
            </a:endParaRPr>
          </a:p>
        </p:txBody>
      </p:sp>
      <p:sp>
        <p:nvSpPr>
          <p:cNvPr id="306" name="Google Shape;306;p36"/>
          <p:cNvSpPr/>
          <p:nvPr/>
        </p:nvSpPr>
        <p:spPr>
          <a:xfrm>
            <a:off x="4433275" y="980575"/>
            <a:ext cx="800100" cy="800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latin typeface="Readex Pro"/>
                <a:ea typeface="Readex Pro"/>
                <a:cs typeface="Readex Pro"/>
                <a:sym typeface="Readex Pro"/>
              </a:rPr>
              <a:t>05</a:t>
            </a:r>
            <a:endParaRPr b="1" sz="2200">
              <a:latin typeface="Readex Pro"/>
              <a:ea typeface="Readex Pro"/>
              <a:cs typeface="Readex Pro"/>
              <a:sym typeface="Readex Pro"/>
            </a:endParaRPr>
          </a:p>
        </p:txBody>
      </p:sp>
      <p:sp>
        <p:nvSpPr>
          <p:cNvPr id="307" name="Google Shape;307;p36"/>
          <p:cNvSpPr txBox="1"/>
          <p:nvPr/>
        </p:nvSpPr>
        <p:spPr>
          <a:xfrm>
            <a:off x="5296475" y="1132675"/>
            <a:ext cx="2256600" cy="49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highlight>
                  <a:srgbClr val="DDD7C7"/>
                </a:highlight>
                <a:latin typeface="Readex Pro"/>
                <a:ea typeface="Readex Pro"/>
                <a:cs typeface="Readex Pro"/>
                <a:sym typeface="Readex Pro"/>
              </a:rPr>
              <a:t>obstaculos</a:t>
            </a:r>
            <a:endParaRPr b="1" sz="2000">
              <a:solidFill>
                <a:schemeClr val="dk1"/>
              </a:solidFill>
              <a:highlight>
                <a:srgbClr val="DDD7C7"/>
              </a:highlight>
              <a:latin typeface="Readex Pro"/>
              <a:ea typeface="Readex Pro"/>
              <a:cs typeface="Readex Pro"/>
              <a:sym typeface="Readex Pro"/>
            </a:endParaRPr>
          </a:p>
        </p:txBody>
      </p:sp>
      <p:sp>
        <p:nvSpPr>
          <p:cNvPr id="308" name="Google Shape;308;p36"/>
          <p:cNvSpPr/>
          <p:nvPr/>
        </p:nvSpPr>
        <p:spPr>
          <a:xfrm>
            <a:off x="4433275" y="2004875"/>
            <a:ext cx="800100" cy="800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latin typeface="Readex Pro"/>
                <a:ea typeface="Readex Pro"/>
                <a:cs typeface="Readex Pro"/>
                <a:sym typeface="Readex Pro"/>
              </a:rPr>
              <a:t>06</a:t>
            </a:r>
            <a:endParaRPr b="1" sz="2200">
              <a:latin typeface="Readex Pro"/>
              <a:ea typeface="Readex Pro"/>
              <a:cs typeface="Readex Pro"/>
              <a:sym typeface="Readex Pro"/>
            </a:endParaRPr>
          </a:p>
        </p:txBody>
      </p:sp>
      <p:sp>
        <p:nvSpPr>
          <p:cNvPr id="309" name="Google Shape;309;p36"/>
          <p:cNvSpPr txBox="1"/>
          <p:nvPr/>
        </p:nvSpPr>
        <p:spPr>
          <a:xfrm>
            <a:off x="5296475" y="2156975"/>
            <a:ext cx="2256600" cy="49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highlight>
                  <a:srgbClr val="DDD7C7"/>
                </a:highlight>
                <a:latin typeface="Readex Pro"/>
                <a:ea typeface="Readex Pro"/>
                <a:cs typeface="Readex Pro"/>
                <a:sym typeface="Readex Pro"/>
              </a:rPr>
              <a:t>Alimentações</a:t>
            </a:r>
            <a:endParaRPr b="1" sz="2000">
              <a:solidFill>
                <a:schemeClr val="dk1"/>
              </a:solidFill>
              <a:highlight>
                <a:srgbClr val="DDD7C7"/>
              </a:highlight>
              <a:latin typeface="Readex Pro"/>
              <a:ea typeface="Readex Pro"/>
              <a:cs typeface="Readex Pro"/>
              <a:sym typeface="Readex Pro"/>
            </a:endParaRPr>
          </a:p>
        </p:txBody>
      </p:sp>
      <p:sp>
        <p:nvSpPr>
          <p:cNvPr id="310" name="Google Shape;310;p36"/>
          <p:cNvSpPr/>
          <p:nvPr/>
        </p:nvSpPr>
        <p:spPr>
          <a:xfrm>
            <a:off x="4433275" y="3029175"/>
            <a:ext cx="800100" cy="800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latin typeface="Readex Pro"/>
                <a:ea typeface="Readex Pro"/>
                <a:cs typeface="Readex Pro"/>
                <a:sym typeface="Readex Pro"/>
              </a:rPr>
              <a:t>07</a:t>
            </a:r>
            <a:endParaRPr b="1" sz="2200">
              <a:latin typeface="Readex Pro"/>
              <a:ea typeface="Readex Pro"/>
              <a:cs typeface="Readex Pro"/>
              <a:sym typeface="Readex Pro"/>
            </a:endParaRPr>
          </a:p>
        </p:txBody>
      </p:sp>
      <p:sp>
        <p:nvSpPr>
          <p:cNvPr id="311" name="Google Shape;311;p36"/>
          <p:cNvSpPr txBox="1"/>
          <p:nvPr/>
        </p:nvSpPr>
        <p:spPr>
          <a:xfrm>
            <a:off x="5296475" y="3333375"/>
            <a:ext cx="2924700" cy="49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highlight>
                  <a:srgbClr val="DDD7C7"/>
                </a:highlight>
                <a:latin typeface="Readex Pro"/>
                <a:ea typeface="Readex Pro"/>
                <a:cs typeface="Readex Pro"/>
                <a:sym typeface="Readex Pro"/>
              </a:rPr>
              <a:t>Inteligência comportamental</a:t>
            </a:r>
            <a:endParaRPr b="1" sz="2000">
              <a:solidFill>
                <a:schemeClr val="dk1"/>
              </a:solidFill>
              <a:highlight>
                <a:srgbClr val="DDD7C7"/>
              </a:highlight>
              <a:latin typeface="Readex Pro"/>
              <a:ea typeface="Readex Pro"/>
              <a:cs typeface="Readex Pro"/>
              <a:sym typeface="Readex Pro"/>
            </a:endParaRPr>
          </a:p>
        </p:txBody>
      </p:sp>
      <p:cxnSp>
        <p:nvCxnSpPr>
          <p:cNvPr id="312" name="Google Shape;312;p36"/>
          <p:cNvCxnSpPr>
            <a:stCxn id="300" idx="4"/>
            <a:endCxn id="302" idx="0"/>
          </p:cNvCxnSpPr>
          <p:nvPr/>
        </p:nvCxnSpPr>
        <p:spPr>
          <a:xfrm>
            <a:off x="696125" y="1780675"/>
            <a:ext cx="0" cy="2241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3" name="Google Shape;313;p36"/>
          <p:cNvCxnSpPr>
            <a:stCxn id="302" idx="4"/>
            <a:endCxn id="304" idx="0"/>
          </p:cNvCxnSpPr>
          <p:nvPr/>
        </p:nvCxnSpPr>
        <p:spPr>
          <a:xfrm>
            <a:off x="696125" y="2804975"/>
            <a:ext cx="0" cy="2241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4" name="Google Shape;314;p36"/>
          <p:cNvCxnSpPr>
            <a:stCxn id="306" idx="4"/>
            <a:endCxn id="308" idx="0"/>
          </p:cNvCxnSpPr>
          <p:nvPr/>
        </p:nvCxnSpPr>
        <p:spPr>
          <a:xfrm>
            <a:off x="4833325" y="1780675"/>
            <a:ext cx="0" cy="2241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5" name="Google Shape;315;p36"/>
          <p:cNvCxnSpPr>
            <a:stCxn id="308" idx="4"/>
            <a:endCxn id="310" idx="0"/>
          </p:cNvCxnSpPr>
          <p:nvPr/>
        </p:nvCxnSpPr>
        <p:spPr>
          <a:xfrm>
            <a:off x="4833325" y="2804975"/>
            <a:ext cx="0" cy="2241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6" name="Google Shape;316;p36"/>
          <p:cNvSpPr/>
          <p:nvPr/>
        </p:nvSpPr>
        <p:spPr>
          <a:xfrm>
            <a:off x="8588225" y="4572634"/>
            <a:ext cx="476400" cy="431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eadex Pro"/>
                <a:ea typeface="Readex Pro"/>
                <a:cs typeface="Readex Pro"/>
                <a:sym typeface="Readex Pro"/>
              </a:rPr>
              <a:t>6</a:t>
            </a:r>
            <a:endParaRPr>
              <a:latin typeface="Readex Pro"/>
              <a:ea typeface="Readex Pro"/>
              <a:cs typeface="Readex Pro"/>
              <a:sym typeface="Readex Pro"/>
            </a:endParaRPr>
          </a:p>
        </p:txBody>
      </p:sp>
      <p:sp>
        <p:nvSpPr>
          <p:cNvPr id="317" name="Google Shape;317;p36"/>
          <p:cNvSpPr/>
          <p:nvPr/>
        </p:nvSpPr>
        <p:spPr>
          <a:xfrm>
            <a:off x="296075" y="4053475"/>
            <a:ext cx="800100" cy="800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latin typeface="Readex Pro"/>
                <a:ea typeface="Readex Pro"/>
                <a:cs typeface="Readex Pro"/>
                <a:sym typeface="Readex Pro"/>
              </a:rPr>
              <a:t>04</a:t>
            </a:r>
            <a:endParaRPr b="1" sz="2200">
              <a:latin typeface="Readex Pro"/>
              <a:ea typeface="Readex Pro"/>
              <a:cs typeface="Readex Pro"/>
              <a:sym typeface="Readex Pro"/>
            </a:endParaRPr>
          </a:p>
        </p:txBody>
      </p:sp>
      <p:cxnSp>
        <p:nvCxnSpPr>
          <p:cNvPr id="318" name="Google Shape;318;p36"/>
          <p:cNvCxnSpPr/>
          <p:nvPr/>
        </p:nvCxnSpPr>
        <p:spPr>
          <a:xfrm>
            <a:off x="696125" y="3829275"/>
            <a:ext cx="0" cy="2241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9" name="Google Shape;319;p36"/>
          <p:cNvSpPr txBox="1"/>
          <p:nvPr/>
        </p:nvSpPr>
        <p:spPr>
          <a:xfrm>
            <a:off x="1174175" y="4445650"/>
            <a:ext cx="1821000" cy="22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highlight>
                  <a:srgbClr val="DDD7C7"/>
                </a:highlight>
                <a:latin typeface="Readex Pro"/>
                <a:ea typeface="Readex Pro"/>
                <a:cs typeface="Readex Pro"/>
                <a:sym typeface="Readex Pro"/>
              </a:rPr>
              <a:t>Humano</a:t>
            </a:r>
            <a:endParaRPr b="1" sz="2000">
              <a:solidFill>
                <a:schemeClr val="dk1"/>
              </a:solidFill>
              <a:highlight>
                <a:srgbClr val="DDD7C7"/>
              </a:highlight>
              <a:latin typeface="Readex Pro"/>
              <a:ea typeface="Readex Pro"/>
              <a:cs typeface="Readex Pro"/>
              <a:sym typeface="Readex Pro"/>
            </a:endParaRPr>
          </a:p>
        </p:txBody>
      </p:sp>
      <p:cxnSp>
        <p:nvCxnSpPr>
          <p:cNvPr id="320" name="Google Shape;320;p36"/>
          <p:cNvCxnSpPr/>
          <p:nvPr/>
        </p:nvCxnSpPr>
        <p:spPr>
          <a:xfrm>
            <a:off x="4833325" y="3829275"/>
            <a:ext cx="0" cy="2241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1" name="Google Shape;321;p36"/>
          <p:cNvSpPr/>
          <p:nvPr/>
        </p:nvSpPr>
        <p:spPr>
          <a:xfrm>
            <a:off x="4442150" y="4053475"/>
            <a:ext cx="800100" cy="800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latin typeface="Readex Pro"/>
                <a:ea typeface="Readex Pro"/>
                <a:cs typeface="Readex Pro"/>
                <a:sym typeface="Readex Pro"/>
              </a:rPr>
              <a:t>08</a:t>
            </a:r>
            <a:endParaRPr b="1" sz="2200">
              <a:latin typeface="Readex Pro"/>
              <a:ea typeface="Readex Pro"/>
              <a:cs typeface="Readex Pro"/>
              <a:sym typeface="Readex Pro"/>
            </a:endParaRPr>
          </a:p>
        </p:txBody>
      </p:sp>
      <p:sp>
        <p:nvSpPr>
          <p:cNvPr id="322" name="Google Shape;322;p36"/>
          <p:cNvSpPr txBox="1"/>
          <p:nvPr/>
        </p:nvSpPr>
        <p:spPr>
          <a:xfrm>
            <a:off x="5296475" y="4205575"/>
            <a:ext cx="2924700" cy="49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highlight>
                  <a:srgbClr val="DDD7C7"/>
                </a:highlight>
                <a:latin typeface="Readex Pro"/>
                <a:ea typeface="Readex Pro"/>
                <a:cs typeface="Readex Pro"/>
                <a:sym typeface="Readex Pro"/>
              </a:rPr>
              <a:t>Sistema de energia</a:t>
            </a:r>
            <a:endParaRPr b="1" sz="2000">
              <a:solidFill>
                <a:schemeClr val="dk1"/>
              </a:solidFill>
              <a:highlight>
                <a:srgbClr val="DDD7C7"/>
              </a:highlight>
              <a:latin typeface="Readex Pro"/>
              <a:ea typeface="Readex Pro"/>
              <a:cs typeface="Readex Pro"/>
              <a:sym typeface="Readex Pr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7"/>
          <p:cNvSpPr txBox="1"/>
          <p:nvPr>
            <p:ph type="title"/>
          </p:nvPr>
        </p:nvSpPr>
        <p:spPr>
          <a:xfrm>
            <a:off x="715100" y="535000"/>
            <a:ext cx="7713900" cy="6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Mapa Geral </a:t>
            </a:r>
            <a:endParaRPr/>
          </a:p>
        </p:txBody>
      </p:sp>
      <p:pic>
        <p:nvPicPr>
          <p:cNvPr id="328" name="Google Shape;328;p37" title="Captura de tela 2025-05-20 141018.png"/>
          <p:cNvPicPr preferRelativeResize="0"/>
          <p:nvPr/>
        </p:nvPicPr>
        <p:blipFill rotWithShape="1">
          <a:blip r:embed="rId3">
            <a:alphaModFix/>
          </a:blip>
          <a:srcRect b="-1239" l="-870" r="870" t="1240"/>
          <a:stretch/>
        </p:blipFill>
        <p:spPr>
          <a:xfrm>
            <a:off x="4310050" y="1354125"/>
            <a:ext cx="3733389" cy="3646700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p37"/>
          <p:cNvSpPr/>
          <p:nvPr/>
        </p:nvSpPr>
        <p:spPr>
          <a:xfrm>
            <a:off x="715100" y="1354125"/>
            <a:ext cx="2974800" cy="5577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eadex Pro"/>
                <a:ea typeface="Readex Pro"/>
                <a:cs typeface="Readex Pro"/>
                <a:sym typeface="Readex Pro"/>
              </a:rPr>
              <a:t>Ambiente de cozinha</a:t>
            </a:r>
            <a:endParaRPr b="1" sz="1200">
              <a:latin typeface="Readex Pro"/>
              <a:ea typeface="Readex Pro"/>
              <a:cs typeface="Readex Pro"/>
              <a:sym typeface="Readex Pro"/>
            </a:endParaRPr>
          </a:p>
        </p:txBody>
      </p:sp>
      <p:sp>
        <p:nvSpPr>
          <p:cNvPr id="330" name="Google Shape;330;p37"/>
          <p:cNvSpPr/>
          <p:nvPr/>
        </p:nvSpPr>
        <p:spPr>
          <a:xfrm>
            <a:off x="715100" y="2025425"/>
            <a:ext cx="2974800" cy="5577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eadex Pro"/>
                <a:ea typeface="Readex Pro"/>
                <a:cs typeface="Readex Pro"/>
                <a:sym typeface="Readex Pro"/>
              </a:rPr>
              <a:t>Obstáculos</a:t>
            </a:r>
            <a:r>
              <a:rPr b="1" lang="en">
                <a:latin typeface="Readex Pro"/>
                <a:ea typeface="Readex Pro"/>
                <a:cs typeface="Readex Pro"/>
                <a:sym typeface="Readex Pro"/>
              </a:rPr>
              <a:t> em forma de moveis </a:t>
            </a:r>
            <a:endParaRPr b="1" sz="1000">
              <a:latin typeface="Readex Pro"/>
              <a:ea typeface="Readex Pro"/>
              <a:cs typeface="Readex Pro"/>
              <a:sym typeface="Readex Pro"/>
            </a:endParaRPr>
          </a:p>
        </p:txBody>
      </p:sp>
      <p:sp>
        <p:nvSpPr>
          <p:cNvPr id="331" name="Google Shape;331;p37"/>
          <p:cNvSpPr/>
          <p:nvPr/>
        </p:nvSpPr>
        <p:spPr>
          <a:xfrm>
            <a:off x="715100" y="2696725"/>
            <a:ext cx="2974800" cy="5577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eadex Pro"/>
                <a:ea typeface="Readex Pro"/>
                <a:cs typeface="Readex Pro"/>
                <a:sym typeface="Readex Pro"/>
              </a:rPr>
              <a:t>Alimentos humanos para formigas</a:t>
            </a:r>
            <a:endParaRPr b="1">
              <a:latin typeface="Readex Pro"/>
              <a:ea typeface="Readex Pro"/>
              <a:cs typeface="Readex Pro"/>
              <a:sym typeface="Readex Pro"/>
            </a:endParaRPr>
          </a:p>
        </p:txBody>
      </p:sp>
      <p:sp>
        <p:nvSpPr>
          <p:cNvPr id="332" name="Google Shape;332;p37"/>
          <p:cNvSpPr/>
          <p:nvPr/>
        </p:nvSpPr>
        <p:spPr>
          <a:xfrm>
            <a:off x="715100" y="3368025"/>
            <a:ext cx="2974800" cy="5577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eadex Pro"/>
                <a:ea typeface="Readex Pro"/>
                <a:cs typeface="Readex Pro"/>
                <a:sym typeface="Readex Pro"/>
              </a:rPr>
              <a:t>Ambiente dinâmico com os agentes</a:t>
            </a:r>
            <a:endParaRPr b="1">
              <a:latin typeface="Readex Pro"/>
              <a:ea typeface="Readex Pro"/>
              <a:cs typeface="Readex Pro"/>
              <a:sym typeface="Readex Pro"/>
            </a:endParaRPr>
          </a:p>
        </p:txBody>
      </p:sp>
      <p:cxnSp>
        <p:nvCxnSpPr>
          <p:cNvPr id="333" name="Google Shape;333;p37"/>
          <p:cNvCxnSpPr/>
          <p:nvPr/>
        </p:nvCxnSpPr>
        <p:spPr>
          <a:xfrm rot="10800000">
            <a:off x="7374025" y="1041600"/>
            <a:ext cx="363300" cy="551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4" name="Google Shape;334;p37"/>
          <p:cNvSpPr txBox="1"/>
          <p:nvPr/>
        </p:nvSpPr>
        <p:spPr>
          <a:xfrm>
            <a:off x="7108150" y="823475"/>
            <a:ext cx="7524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accent1"/>
                </a:solidFill>
                <a:latin typeface="Readex Pro"/>
                <a:ea typeface="Readex Pro"/>
                <a:cs typeface="Readex Pro"/>
                <a:sym typeface="Readex Pro"/>
              </a:rPr>
              <a:t>Geladeira</a:t>
            </a:r>
            <a:endParaRPr sz="900">
              <a:solidFill>
                <a:schemeClr val="accent1"/>
              </a:solidFill>
              <a:latin typeface="Readex Pro"/>
              <a:ea typeface="Readex Pro"/>
              <a:cs typeface="Readex Pro"/>
              <a:sym typeface="Readex Pro"/>
            </a:endParaRPr>
          </a:p>
        </p:txBody>
      </p:sp>
      <p:cxnSp>
        <p:nvCxnSpPr>
          <p:cNvPr id="335" name="Google Shape;335;p37"/>
          <p:cNvCxnSpPr/>
          <p:nvPr/>
        </p:nvCxnSpPr>
        <p:spPr>
          <a:xfrm flipH="1" rot="10800000">
            <a:off x="7860550" y="2916125"/>
            <a:ext cx="693900" cy="71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6" name="Google Shape;336;p37"/>
          <p:cNvSpPr txBox="1"/>
          <p:nvPr/>
        </p:nvSpPr>
        <p:spPr>
          <a:xfrm>
            <a:off x="8429000" y="2740100"/>
            <a:ext cx="5544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accent1"/>
                </a:solidFill>
                <a:latin typeface="Readex Pro"/>
                <a:ea typeface="Readex Pro"/>
                <a:cs typeface="Readex Pro"/>
                <a:sym typeface="Readex Pro"/>
              </a:rPr>
              <a:t>Mesa</a:t>
            </a:r>
            <a:endParaRPr sz="900">
              <a:solidFill>
                <a:schemeClr val="accent1"/>
              </a:solidFill>
              <a:latin typeface="Readex Pro"/>
              <a:ea typeface="Readex Pro"/>
              <a:cs typeface="Readex Pro"/>
              <a:sym typeface="Readex Pro"/>
            </a:endParaRPr>
          </a:p>
        </p:txBody>
      </p:sp>
      <p:cxnSp>
        <p:nvCxnSpPr>
          <p:cNvPr id="337" name="Google Shape;337;p37"/>
          <p:cNvCxnSpPr/>
          <p:nvPr/>
        </p:nvCxnSpPr>
        <p:spPr>
          <a:xfrm flipH="1" rot="10800000">
            <a:off x="7672450" y="4382000"/>
            <a:ext cx="752400" cy="15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8" name="Google Shape;338;p37"/>
          <p:cNvSpPr txBox="1"/>
          <p:nvPr/>
        </p:nvSpPr>
        <p:spPr>
          <a:xfrm>
            <a:off x="8197850" y="4176775"/>
            <a:ext cx="5544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accent1"/>
                </a:solidFill>
                <a:latin typeface="Readex Pro"/>
                <a:ea typeface="Readex Pro"/>
                <a:cs typeface="Readex Pro"/>
                <a:sym typeface="Readex Pro"/>
              </a:rPr>
              <a:t>Planta</a:t>
            </a:r>
            <a:endParaRPr sz="900">
              <a:solidFill>
                <a:schemeClr val="accent1"/>
              </a:solidFill>
              <a:latin typeface="Readex Pro"/>
              <a:ea typeface="Readex Pro"/>
              <a:cs typeface="Readex Pro"/>
              <a:sym typeface="Readex Pro"/>
            </a:endParaRPr>
          </a:p>
        </p:txBody>
      </p:sp>
      <p:cxnSp>
        <p:nvCxnSpPr>
          <p:cNvPr id="339" name="Google Shape;339;p37"/>
          <p:cNvCxnSpPr/>
          <p:nvPr/>
        </p:nvCxnSpPr>
        <p:spPr>
          <a:xfrm flipH="1">
            <a:off x="4137500" y="3512900"/>
            <a:ext cx="752400" cy="25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0" name="Google Shape;340;p37"/>
          <p:cNvSpPr txBox="1"/>
          <p:nvPr/>
        </p:nvSpPr>
        <p:spPr>
          <a:xfrm>
            <a:off x="3868300" y="3667575"/>
            <a:ext cx="4998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accent1"/>
                </a:solidFill>
                <a:latin typeface="Readex Pro"/>
                <a:ea typeface="Readex Pro"/>
                <a:cs typeface="Readex Pro"/>
                <a:sym typeface="Readex Pro"/>
              </a:rPr>
              <a:t>Sofá</a:t>
            </a:r>
            <a:endParaRPr sz="900">
              <a:solidFill>
                <a:schemeClr val="accent1"/>
              </a:solidFill>
              <a:latin typeface="Readex Pro"/>
              <a:ea typeface="Readex Pro"/>
              <a:cs typeface="Readex Pro"/>
              <a:sym typeface="Readex Pro"/>
            </a:endParaRPr>
          </a:p>
        </p:txBody>
      </p:sp>
      <p:cxnSp>
        <p:nvCxnSpPr>
          <p:cNvPr id="341" name="Google Shape;341;p37"/>
          <p:cNvCxnSpPr/>
          <p:nvPr/>
        </p:nvCxnSpPr>
        <p:spPr>
          <a:xfrm rot="10800000">
            <a:off x="6952500" y="1125925"/>
            <a:ext cx="136200" cy="36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2" name="Google Shape;342;p37"/>
          <p:cNvSpPr txBox="1"/>
          <p:nvPr/>
        </p:nvSpPr>
        <p:spPr>
          <a:xfrm>
            <a:off x="6673650" y="868900"/>
            <a:ext cx="693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accent1"/>
                </a:solidFill>
                <a:latin typeface="Readex Pro"/>
                <a:ea typeface="Readex Pro"/>
                <a:cs typeface="Readex Pro"/>
                <a:sym typeface="Readex Pro"/>
              </a:rPr>
              <a:t>Fogão</a:t>
            </a:r>
            <a:endParaRPr sz="900">
              <a:solidFill>
                <a:schemeClr val="accent1"/>
              </a:solidFill>
              <a:latin typeface="Readex Pro"/>
              <a:ea typeface="Readex Pro"/>
              <a:cs typeface="Readex Pro"/>
              <a:sym typeface="Readex Pro"/>
            </a:endParaRPr>
          </a:p>
        </p:txBody>
      </p:sp>
      <p:cxnSp>
        <p:nvCxnSpPr>
          <p:cNvPr id="343" name="Google Shape;343;p37"/>
          <p:cNvCxnSpPr/>
          <p:nvPr/>
        </p:nvCxnSpPr>
        <p:spPr>
          <a:xfrm>
            <a:off x="6329825" y="1489225"/>
            <a:ext cx="162300" cy="60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4" name="Google Shape;344;p37"/>
          <p:cNvSpPr txBox="1"/>
          <p:nvPr/>
        </p:nvSpPr>
        <p:spPr>
          <a:xfrm>
            <a:off x="6371900" y="1987625"/>
            <a:ext cx="4248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accent1"/>
                </a:solidFill>
                <a:latin typeface="Readex Pro"/>
                <a:ea typeface="Readex Pro"/>
                <a:cs typeface="Readex Pro"/>
                <a:sym typeface="Readex Pro"/>
              </a:rPr>
              <a:t>Pia</a:t>
            </a:r>
            <a:endParaRPr sz="900">
              <a:solidFill>
                <a:schemeClr val="accent1"/>
              </a:solidFill>
              <a:latin typeface="Readex Pro"/>
              <a:ea typeface="Readex Pro"/>
              <a:cs typeface="Readex Pro"/>
              <a:sym typeface="Readex Pro"/>
            </a:endParaRPr>
          </a:p>
        </p:txBody>
      </p:sp>
      <p:cxnSp>
        <p:nvCxnSpPr>
          <p:cNvPr id="345" name="Google Shape;345;p37"/>
          <p:cNvCxnSpPr/>
          <p:nvPr/>
        </p:nvCxnSpPr>
        <p:spPr>
          <a:xfrm>
            <a:off x="5557975" y="1508675"/>
            <a:ext cx="123300" cy="48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6" name="Google Shape;346;p37"/>
          <p:cNvSpPr txBox="1"/>
          <p:nvPr/>
        </p:nvSpPr>
        <p:spPr>
          <a:xfrm>
            <a:off x="5473550" y="1911825"/>
            <a:ext cx="5544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accent1"/>
                </a:solidFill>
                <a:latin typeface="Readex Pro"/>
                <a:ea typeface="Readex Pro"/>
                <a:cs typeface="Readex Pro"/>
                <a:sym typeface="Readex Pro"/>
              </a:rPr>
              <a:t>Lixeira</a:t>
            </a:r>
            <a:endParaRPr sz="900">
              <a:solidFill>
                <a:schemeClr val="accent1"/>
              </a:solidFill>
              <a:latin typeface="Readex Pro"/>
              <a:ea typeface="Readex Pro"/>
              <a:cs typeface="Readex Pro"/>
              <a:sym typeface="Readex Pro"/>
            </a:endParaRPr>
          </a:p>
        </p:txBody>
      </p:sp>
      <p:cxnSp>
        <p:nvCxnSpPr>
          <p:cNvPr id="347" name="Google Shape;347;p37"/>
          <p:cNvCxnSpPr/>
          <p:nvPr/>
        </p:nvCxnSpPr>
        <p:spPr>
          <a:xfrm rot="10800000">
            <a:off x="5797925" y="2870725"/>
            <a:ext cx="395700" cy="15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8" name="Google Shape;348;p37"/>
          <p:cNvSpPr txBox="1"/>
          <p:nvPr/>
        </p:nvSpPr>
        <p:spPr>
          <a:xfrm>
            <a:off x="5332875" y="2664425"/>
            <a:ext cx="8847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accent1"/>
                </a:solidFill>
                <a:latin typeface="Readex Pro"/>
                <a:ea typeface="Readex Pro"/>
                <a:cs typeface="Readex Pro"/>
                <a:sym typeface="Readex Pro"/>
              </a:rPr>
              <a:t>Formigueiro</a:t>
            </a:r>
            <a:endParaRPr sz="900">
              <a:solidFill>
                <a:schemeClr val="accent1"/>
              </a:solidFill>
              <a:latin typeface="Readex Pro"/>
              <a:ea typeface="Readex Pro"/>
              <a:cs typeface="Readex Pro"/>
              <a:sym typeface="Readex Pro"/>
            </a:endParaRPr>
          </a:p>
        </p:txBody>
      </p:sp>
      <p:cxnSp>
        <p:nvCxnSpPr>
          <p:cNvPr id="349" name="Google Shape;349;p37"/>
          <p:cNvCxnSpPr/>
          <p:nvPr/>
        </p:nvCxnSpPr>
        <p:spPr>
          <a:xfrm flipH="1">
            <a:off x="4682500" y="1586500"/>
            <a:ext cx="77700" cy="62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0" name="Google Shape;350;p37"/>
          <p:cNvSpPr txBox="1"/>
          <p:nvPr/>
        </p:nvSpPr>
        <p:spPr>
          <a:xfrm>
            <a:off x="4418050" y="2092525"/>
            <a:ext cx="6066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accent1"/>
                </a:solidFill>
                <a:latin typeface="Readex Pro"/>
                <a:ea typeface="Readex Pro"/>
                <a:cs typeface="Readex Pro"/>
                <a:sym typeface="Readex Pro"/>
              </a:rPr>
              <a:t>Comida</a:t>
            </a:r>
            <a:endParaRPr sz="900">
              <a:solidFill>
                <a:schemeClr val="accent1"/>
              </a:solidFill>
              <a:latin typeface="Readex Pro"/>
              <a:ea typeface="Readex Pro"/>
              <a:cs typeface="Readex Pro"/>
              <a:sym typeface="Readex Pro"/>
            </a:endParaRPr>
          </a:p>
        </p:txBody>
      </p:sp>
      <p:cxnSp>
        <p:nvCxnSpPr>
          <p:cNvPr id="351" name="Google Shape;351;p37"/>
          <p:cNvCxnSpPr/>
          <p:nvPr/>
        </p:nvCxnSpPr>
        <p:spPr>
          <a:xfrm flipH="1">
            <a:off x="4902800" y="4051250"/>
            <a:ext cx="227100" cy="39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2" name="Google Shape;352;p37"/>
          <p:cNvSpPr txBox="1"/>
          <p:nvPr/>
        </p:nvSpPr>
        <p:spPr>
          <a:xfrm>
            <a:off x="4602875" y="4298300"/>
            <a:ext cx="6066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accent1"/>
                </a:solidFill>
                <a:latin typeface="Readex Pro"/>
                <a:ea typeface="Readex Pro"/>
                <a:cs typeface="Readex Pro"/>
                <a:sym typeface="Readex Pro"/>
              </a:rPr>
              <a:t>Comida</a:t>
            </a:r>
            <a:endParaRPr sz="900">
              <a:solidFill>
                <a:schemeClr val="accent1"/>
              </a:solidFill>
              <a:latin typeface="Readex Pro"/>
              <a:ea typeface="Readex Pro"/>
              <a:cs typeface="Readex Pro"/>
              <a:sym typeface="Readex Pro"/>
            </a:endParaRPr>
          </a:p>
        </p:txBody>
      </p:sp>
      <p:cxnSp>
        <p:nvCxnSpPr>
          <p:cNvPr id="353" name="Google Shape;353;p37"/>
          <p:cNvCxnSpPr/>
          <p:nvPr/>
        </p:nvCxnSpPr>
        <p:spPr>
          <a:xfrm>
            <a:off x="5778500" y="4031775"/>
            <a:ext cx="285300" cy="24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4" name="Google Shape;354;p37"/>
          <p:cNvSpPr txBox="1"/>
          <p:nvPr/>
        </p:nvSpPr>
        <p:spPr>
          <a:xfrm>
            <a:off x="5899550" y="4123850"/>
            <a:ext cx="5544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accent1"/>
                </a:solidFill>
                <a:latin typeface="Readex Pro"/>
                <a:ea typeface="Readex Pro"/>
                <a:cs typeface="Readex Pro"/>
                <a:sym typeface="Readex Pro"/>
              </a:rPr>
              <a:t>Sapo</a:t>
            </a:r>
            <a:endParaRPr sz="900">
              <a:solidFill>
                <a:schemeClr val="accent1"/>
              </a:solidFill>
              <a:latin typeface="Readex Pro"/>
              <a:ea typeface="Readex Pro"/>
              <a:cs typeface="Readex Pro"/>
              <a:sym typeface="Readex Pro"/>
            </a:endParaRPr>
          </a:p>
        </p:txBody>
      </p:sp>
      <p:sp>
        <p:nvSpPr>
          <p:cNvPr id="355" name="Google Shape;355;p37"/>
          <p:cNvSpPr/>
          <p:nvPr/>
        </p:nvSpPr>
        <p:spPr>
          <a:xfrm>
            <a:off x="8588225" y="4572634"/>
            <a:ext cx="476400" cy="431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eadex Pro"/>
                <a:ea typeface="Readex Pro"/>
                <a:cs typeface="Readex Pro"/>
                <a:sym typeface="Readex Pro"/>
              </a:rPr>
              <a:t>7</a:t>
            </a:r>
            <a:endParaRPr>
              <a:latin typeface="Readex Pro"/>
              <a:ea typeface="Readex Pro"/>
              <a:cs typeface="Readex Pro"/>
              <a:sym typeface="Readex Pro"/>
            </a:endParaRPr>
          </a:p>
        </p:txBody>
      </p:sp>
      <p:sp>
        <p:nvSpPr>
          <p:cNvPr id="356" name="Google Shape;356;p37"/>
          <p:cNvSpPr/>
          <p:nvPr/>
        </p:nvSpPr>
        <p:spPr>
          <a:xfrm>
            <a:off x="715100" y="4039325"/>
            <a:ext cx="2974800" cy="5577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eadex Pro"/>
                <a:ea typeface="Readex Pro"/>
                <a:cs typeface="Readex Pro"/>
                <a:sym typeface="Readex Pro"/>
              </a:rPr>
              <a:t>Alguns agentes tem certa chance de aparecer</a:t>
            </a:r>
            <a:endParaRPr b="1">
              <a:latin typeface="Readex Pro"/>
              <a:ea typeface="Readex Pro"/>
              <a:cs typeface="Readex Pro"/>
              <a:sym typeface="Readex Pr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38"/>
          <p:cNvSpPr txBox="1"/>
          <p:nvPr>
            <p:ph type="title"/>
          </p:nvPr>
        </p:nvSpPr>
        <p:spPr>
          <a:xfrm>
            <a:off x="720850" y="619200"/>
            <a:ext cx="6238800" cy="6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Formigas: Caracteristicas</a:t>
            </a:r>
            <a:endParaRPr/>
          </a:p>
        </p:txBody>
      </p:sp>
      <p:sp>
        <p:nvSpPr>
          <p:cNvPr id="362" name="Google Shape;362;p38"/>
          <p:cNvSpPr/>
          <p:nvPr/>
        </p:nvSpPr>
        <p:spPr>
          <a:xfrm>
            <a:off x="8588225" y="4572634"/>
            <a:ext cx="476400" cy="431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eadex Pro"/>
                <a:ea typeface="Readex Pro"/>
                <a:cs typeface="Readex Pro"/>
                <a:sym typeface="Readex Pro"/>
              </a:rPr>
              <a:t>8</a:t>
            </a:r>
            <a:endParaRPr>
              <a:latin typeface="Readex Pro"/>
              <a:ea typeface="Readex Pro"/>
              <a:cs typeface="Readex Pro"/>
              <a:sym typeface="Readex Pro"/>
            </a:endParaRPr>
          </a:p>
        </p:txBody>
      </p:sp>
      <p:sp>
        <p:nvSpPr>
          <p:cNvPr id="363" name="Google Shape;363;p38"/>
          <p:cNvSpPr txBox="1"/>
          <p:nvPr>
            <p:ph idx="4294967295" type="title"/>
          </p:nvPr>
        </p:nvSpPr>
        <p:spPr>
          <a:xfrm>
            <a:off x="776725" y="1949600"/>
            <a:ext cx="846000" cy="4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64" name="Google Shape;364;p38"/>
          <p:cNvSpPr txBox="1"/>
          <p:nvPr>
            <p:ph idx="4294967295" type="subTitle"/>
          </p:nvPr>
        </p:nvSpPr>
        <p:spPr>
          <a:xfrm>
            <a:off x="1554375" y="4148838"/>
            <a:ext cx="2888100" cy="6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</a:rPr>
              <a:t>Importante para coleta mais eficiente.</a:t>
            </a:r>
            <a:endParaRPr sz="1300">
              <a:solidFill>
                <a:schemeClr val="dk2"/>
              </a:solidFill>
            </a:endParaRPr>
          </a:p>
        </p:txBody>
      </p:sp>
      <p:sp>
        <p:nvSpPr>
          <p:cNvPr id="365" name="Google Shape;365;p38"/>
          <p:cNvSpPr txBox="1"/>
          <p:nvPr>
            <p:ph idx="4294967295" type="subTitle"/>
          </p:nvPr>
        </p:nvSpPr>
        <p:spPr>
          <a:xfrm>
            <a:off x="1554363" y="3526338"/>
            <a:ext cx="2888100" cy="4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highlight>
                  <a:schemeClr val="dk2"/>
                </a:highlight>
              </a:rPr>
              <a:t>Comunicação por feromônios</a:t>
            </a:r>
            <a:endParaRPr sz="1800">
              <a:highlight>
                <a:schemeClr val="dk2"/>
              </a:highlight>
            </a:endParaRPr>
          </a:p>
        </p:txBody>
      </p:sp>
      <p:sp>
        <p:nvSpPr>
          <p:cNvPr id="366" name="Google Shape;366;p38"/>
          <p:cNvSpPr txBox="1"/>
          <p:nvPr>
            <p:ph idx="4294967295" type="title"/>
          </p:nvPr>
        </p:nvSpPr>
        <p:spPr>
          <a:xfrm>
            <a:off x="4571913" y="1949600"/>
            <a:ext cx="846000" cy="4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67" name="Google Shape;367;p38"/>
          <p:cNvSpPr txBox="1"/>
          <p:nvPr>
            <p:ph idx="4294967295" type="subTitle"/>
          </p:nvPr>
        </p:nvSpPr>
        <p:spPr>
          <a:xfrm>
            <a:off x="5301175" y="2592775"/>
            <a:ext cx="2888100" cy="6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</a:rPr>
              <a:t>Sempre quando tem comida.</a:t>
            </a:r>
            <a:endParaRPr sz="1300">
              <a:solidFill>
                <a:schemeClr val="dk2"/>
              </a:solidFill>
            </a:endParaRPr>
          </a:p>
        </p:txBody>
      </p:sp>
      <p:sp>
        <p:nvSpPr>
          <p:cNvPr id="368" name="Google Shape;368;p38"/>
          <p:cNvSpPr txBox="1"/>
          <p:nvPr>
            <p:ph idx="4294967295" type="subTitle"/>
          </p:nvPr>
        </p:nvSpPr>
        <p:spPr>
          <a:xfrm>
            <a:off x="5301175" y="2173125"/>
            <a:ext cx="2888100" cy="49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highlight>
                  <a:schemeClr val="dk2"/>
                </a:highlight>
              </a:rPr>
              <a:t>Rainha reprodutora no ninho</a:t>
            </a:r>
            <a:endParaRPr sz="1800">
              <a:highlight>
                <a:schemeClr val="dk2"/>
              </a:highlight>
            </a:endParaRPr>
          </a:p>
        </p:txBody>
      </p:sp>
      <p:sp>
        <p:nvSpPr>
          <p:cNvPr id="369" name="Google Shape;369;p38"/>
          <p:cNvSpPr txBox="1"/>
          <p:nvPr>
            <p:ph idx="4294967295" type="title"/>
          </p:nvPr>
        </p:nvSpPr>
        <p:spPr>
          <a:xfrm>
            <a:off x="776725" y="3494650"/>
            <a:ext cx="846000" cy="4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70" name="Google Shape;370;p38"/>
          <p:cNvSpPr txBox="1"/>
          <p:nvPr>
            <p:ph idx="4294967295" type="title"/>
          </p:nvPr>
        </p:nvSpPr>
        <p:spPr>
          <a:xfrm>
            <a:off x="4633550" y="3364200"/>
            <a:ext cx="846000" cy="4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71" name="Google Shape;371;p38"/>
          <p:cNvSpPr txBox="1"/>
          <p:nvPr>
            <p:ph idx="4294967295" type="subTitle"/>
          </p:nvPr>
        </p:nvSpPr>
        <p:spPr>
          <a:xfrm>
            <a:off x="5417925" y="3784000"/>
            <a:ext cx="2888100" cy="6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Kumbh Sans"/>
                <a:ea typeface="Kumbh Sans"/>
                <a:cs typeface="Kumbh Sans"/>
                <a:sym typeface="Kumbh Sans"/>
              </a:rPr>
              <a:t>É a energia atribuída por meio da comida.</a:t>
            </a:r>
            <a:endParaRPr>
              <a:solidFill>
                <a:schemeClr val="dk2"/>
              </a:solidFill>
              <a:latin typeface="Kumbh Sans"/>
              <a:ea typeface="Kumbh Sans"/>
              <a:cs typeface="Kumbh Sans"/>
              <a:sym typeface="Kumbh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38"/>
          <p:cNvSpPr txBox="1"/>
          <p:nvPr>
            <p:ph idx="4294967295" type="subTitle"/>
          </p:nvPr>
        </p:nvSpPr>
        <p:spPr>
          <a:xfrm>
            <a:off x="5417925" y="3364200"/>
            <a:ext cx="2888100" cy="4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highlight>
                  <a:schemeClr val="dk2"/>
                </a:highlight>
              </a:rPr>
              <a:t>Tempo de vida</a:t>
            </a:r>
            <a:endParaRPr sz="2000">
              <a:highlight>
                <a:schemeClr val="dk2"/>
              </a:highlight>
            </a:endParaRPr>
          </a:p>
        </p:txBody>
      </p:sp>
      <p:sp>
        <p:nvSpPr>
          <p:cNvPr id="373" name="Google Shape;373;p38"/>
          <p:cNvSpPr txBox="1"/>
          <p:nvPr>
            <p:ph idx="4294967295" type="subTitle"/>
          </p:nvPr>
        </p:nvSpPr>
        <p:spPr>
          <a:xfrm>
            <a:off x="1492750" y="2406963"/>
            <a:ext cx="2888100" cy="6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</a:rPr>
              <a:t>Reagem quando encontram </a:t>
            </a:r>
            <a:br>
              <a:rPr lang="en" sz="1300">
                <a:solidFill>
                  <a:schemeClr val="dk2"/>
                </a:solidFill>
              </a:rPr>
            </a:br>
            <a:r>
              <a:rPr lang="en" sz="1300">
                <a:solidFill>
                  <a:schemeClr val="dk2"/>
                </a:solidFill>
              </a:rPr>
              <a:t>food &gt; 0.</a:t>
            </a:r>
            <a:endParaRPr sz="1300">
              <a:solidFill>
                <a:schemeClr val="dk2"/>
              </a:solidFill>
            </a:endParaRPr>
          </a:p>
        </p:txBody>
      </p:sp>
      <p:sp>
        <p:nvSpPr>
          <p:cNvPr id="374" name="Google Shape;374;p38"/>
          <p:cNvSpPr txBox="1"/>
          <p:nvPr>
            <p:ph idx="4294967295" type="subTitle"/>
          </p:nvPr>
        </p:nvSpPr>
        <p:spPr>
          <a:xfrm>
            <a:off x="1492738" y="1954938"/>
            <a:ext cx="2888100" cy="4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highlight>
                  <a:schemeClr val="dk2"/>
                </a:highlight>
              </a:rPr>
              <a:t>Agentes relativos</a:t>
            </a:r>
            <a:endParaRPr sz="1800">
              <a:highlight>
                <a:schemeClr val="dk2"/>
              </a:highlight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9"/>
          <p:cNvSpPr txBox="1"/>
          <p:nvPr>
            <p:ph type="title"/>
          </p:nvPr>
        </p:nvSpPr>
        <p:spPr>
          <a:xfrm>
            <a:off x="715100" y="535000"/>
            <a:ext cx="7713900" cy="6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Tipos de Formigas</a:t>
            </a:r>
            <a:endParaRPr/>
          </a:p>
        </p:txBody>
      </p:sp>
      <p:sp>
        <p:nvSpPr>
          <p:cNvPr id="380" name="Google Shape;380;p39"/>
          <p:cNvSpPr txBox="1"/>
          <p:nvPr>
            <p:ph idx="1" type="subTitle"/>
          </p:nvPr>
        </p:nvSpPr>
        <p:spPr>
          <a:xfrm>
            <a:off x="715100" y="2311725"/>
            <a:ext cx="1956600" cy="102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maior formiga da colônia. Garante o funcionamento do formigueiro. </a:t>
            </a:r>
            <a:endParaRPr/>
          </a:p>
        </p:txBody>
      </p:sp>
      <p:sp>
        <p:nvSpPr>
          <p:cNvPr id="381" name="Google Shape;381;p39"/>
          <p:cNvSpPr txBox="1"/>
          <p:nvPr>
            <p:ph idx="2" type="subTitle"/>
          </p:nvPr>
        </p:nvSpPr>
        <p:spPr>
          <a:xfrm>
            <a:off x="715102" y="1891925"/>
            <a:ext cx="2164200" cy="49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Rainha</a:t>
            </a:r>
            <a:endParaRPr sz="2000"/>
          </a:p>
        </p:txBody>
      </p:sp>
      <p:sp>
        <p:nvSpPr>
          <p:cNvPr id="382" name="Google Shape;382;p39"/>
          <p:cNvSpPr txBox="1"/>
          <p:nvPr>
            <p:ph idx="3" type="subTitle"/>
          </p:nvPr>
        </p:nvSpPr>
        <p:spPr>
          <a:xfrm>
            <a:off x="2879300" y="2311725"/>
            <a:ext cx="2246400" cy="129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São menores que a rainha.</a:t>
            </a:r>
            <a:br>
              <a:rPr lang="en"/>
            </a:br>
            <a:r>
              <a:rPr lang="en"/>
              <a:t>Caminha à procura de comida pelo mapa.</a:t>
            </a:r>
            <a:br>
              <a:rPr lang="en"/>
            </a:br>
            <a:r>
              <a:rPr lang="en"/>
              <a:t>Divisão de trabalho (castas).</a:t>
            </a:r>
            <a:endParaRPr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39"/>
          <p:cNvSpPr txBox="1"/>
          <p:nvPr>
            <p:ph idx="4" type="subTitle"/>
          </p:nvPr>
        </p:nvSpPr>
        <p:spPr>
          <a:xfrm>
            <a:off x="2879292" y="1891925"/>
            <a:ext cx="2839800" cy="49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Operarias</a:t>
            </a:r>
            <a:endParaRPr sz="2000"/>
          </a:p>
        </p:txBody>
      </p:sp>
      <p:sp>
        <p:nvSpPr>
          <p:cNvPr id="384" name="Google Shape;384;p39"/>
          <p:cNvSpPr/>
          <p:nvPr/>
        </p:nvSpPr>
        <p:spPr>
          <a:xfrm>
            <a:off x="8588225" y="4572634"/>
            <a:ext cx="476400" cy="431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eadex Pro"/>
                <a:ea typeface="Readex Pro"/>
                <a:cs typeface="Readex Pro"/>
                <a:sym typeface="Readex Pro"/>
              </a:rPr>
              <a:t>9</a:t>
            </a:r>
            <a:endParaRPr>
              <a:latin typeface="Readex Pro"/>
              <a:ea typeface="Readex Pro"/>
              <a:cs typeface="Readex Pro"/>
              <a:sym typeface="Readex Pro"/>
            </a:endParaRPr>
          </a:p>
        </p:txBody>
      </p:sp>
      <p:pic>
        <p:nvPicPr>
          <p:cNvPr id="385" name="Google Shape;385;p39" title="mostrando tipo fformigas ‐ Feito com o Clipchamp (1).gif"/>
          <p:cNvPicPr preferRelativeResize="0"/>
          <p:nvPr/>
        </p:nvPicPr>
        <p:blipFill rotWithShape="1">
          <a:blip r:embed="rId3">
            <a:alphaModFix/>
          </a:blip>
          <a:srcRect b="1380" l="14577" r="12895" t="-1380"/>
          <a:stretch/>
        </p:blipFill>
        <p:spPr>
          <a:xfrm>
            <a:off x="5291025" y="1885175"/>
            <a:ext cx="2420350" cy="188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nts Nests Lesson for Middle School by Slidesgo">
  <a:themeElements>
    <a:clrScheme name="Simple Light">
      <a:dk1>
        <a:srgbClr val="191919"/>
      </a:dk1>
      <a:lt1>
        <a:srgbClr val="699EF5"/>
      </a:lt1>
      <a:dk2>
        <a:srgbClr val="DDD7C7"/>
      </a:dk2>
      <a:lt2>
        <a:srgbClr val="77224C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